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5" r:id="rId2"/>
    <p:sldId id="437" r:id="rId3"/>
    <p:sldId id="321" r:id="rId4"/>
    <p:sldId id="433" r:id="rId5"/>
    <p:sldId id="440" r:id="rId6"/>
    <p:sldId id="384" r:id="rId7"/>
    <p:sldId id="442" r:id="rId8"/>
    <p:sldId id="381" r:id="rId9"/>
    <p:sldId id="431" r:id="rId10"/>
    <p:sldId id="432" r:id="rId11"/>
    <p:sldId id="439" r:id="rId12"/>
    <p:sldId id="414" r:id="rId13"/>
    <p:sldId id="415" r:id="rId14"/>
    <p:sldId id="393" r:id="rId15"/>
    <p:sldId id="394" r:id="rId16"/>
    <p:sldId id="395" r:id="rId17"/>
    <p:sldId id="396" r:id="rId18"/>
    <p:sldId id="397" r:id="rId19"/>
    <p:sldId id="398" r:id="rId20"/>
    <p:sldId id="443" r:id="rId21"/>
    <p:sldId id="425" r:id="rId22"/>
    <p:sldId id="426" r:id="rId23"/>
    <p:sldId id="427" r:id="rId24"/>
    <p:sldId id="428" r:id="rId25"/>
    <p:sldId id="429" r:id="rId26"/>
    <p:sldId id="430" r:id="rId2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21A2E3-24A2-492D-A136-BBE3630284DC}" v="2" dt="2023-09-12T22:21:01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5721A2E3-24A2-492D-A136-BBE3630284DC}"/>
    <pc:docChg chg="custSel delSld modSld">
      <pc:chgData name="Marco A Castillon Meneses" userId="4eb709779cafbc53" providerId="LiveId" clId="{5721A2E3-24A2-492D-A136-BBE3630284DC}" dt="2023-09-12T22:20:57.533" v="1" actId="47"/>
      <pc:docMkLst>
        <pc:docMk/>
      </pc:docMkLst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1883296580" sldId="391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3400701554" sldId="392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2964911484" sldId="393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1424305732" sldId="394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3652806552" sldId="395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1979186530" sldId="396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802880623" sldId="397"/>
        </pc:sldMkLst>
      </pc:sldChg>
      <pc:sldChg chg="del">
        <pc:chgData name="Marco A Castillon Meneses" userId="4eb709779cafbc53" providerId="LiveId" clId="{5721A2E3-24A2-492D-A136-BBE3630284DC}" dt="2023-09-12T22:20:57.533" v="1" actId="47"/>
        <pc:sldMkLst>
          <pc:docMk/>
          <pc:sldMk cId="1159846278" sldId="398"/>
        </pc:sldMkLst>
      </pc:sldChg>
      <pc:sldChg chg="modSp mod">
        <pc:chgData name="Marco A Castillon Meneses" userId="4eb709779cafbc53" providerId="LiveId" clId="{5721A2E3-24A2-492D-A136-BBE3630284DC}" dt="2023-09-05T23:03:54.445" v="0" actId="313"/>
        <pc:sldMkLst>
          <pc:docMk/>
          <pc:sldMk cId="1180338874" sldId="403"/>
        </pc:sldMkLst>
        <pc:spChg chg="mod">
          <ac:chgData name="Marco A Castillon Meneses" userId="4eb709779cafbc53" providerId="LiveId" clId="{5721A2E3-24A2-492D-A136-BBE3630284DC}" dt="2023-09-05T23:03:54.445" v="0" actId="313"/>
          <ac:spMkLst>
            <pc:docMk/>
            <pc:sldMk cId="1180338874" sldId="403"/>
            <ac:spMk id="3" creationId="{A491A7D0-1BE1-0495-784C-6B51A9FDF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7FA75-281F-44D0-B43A-601A93F8A37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5ADBF-AC66-4C98-BA6F-6B1C1D0FE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9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39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89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85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27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07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25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38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1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61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55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63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7069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881E8-333D-0C1C-8712-485A5854C5B5}"/>
              </a:ext>
            </a:extLst>
          </p:cNvPr>
          <p:cNvSpPr txBox="1"/>
          <p:nvPr/>
        </p:nvSpPr>
        <p:spPr>
          <a:xfrm>
            <a:off x="522799" y="1331691"/>
            <a:ext cx="1031734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Corresponsabilidad entre el decanato, vicaría de pastoral y las comisiones y dimensiones diocesanos. (Lograr el acercamiento de arriba hacia abajo)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Una buena estructura en la calendarización de las comisiones y dimensiones Diocesanas (Directorio actualizado)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Incluir asuntos económicos ya que es una pastoral.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2" action="ppaction://hlinksldjump"/>
            <a:extLst>
              <a:ext uri="{FF2B5EF4-FFF2-40B4-BE49-F238E27FC236}">
                <a16:creationId xmlns:a16="http://schemas.microsoft.com/office/drawing/2014/main" id="{2D20B783-BF72-E913-18A2-A12E7A75D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7AF493F-9062-2FF7-E13D-14B1171013BD}"/>
              </a:ext>
            </a:extLst>
          </p:cNvPr>
          <p:cNvSpPr txBox="1"/>
          <p:nvPr/>
        </p:nvSpPr>
        <p:spPr>
          <a:xfrm>
            <a:off x="0" y="445578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FD917A-158B-603C-7928-F2175E70A0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491A7D0-1BE1-0495-784C-6B51A9FDFF4A}"/>
              </a:ext>
            </a:extLst>
          </p:cNvPr>
          <p:cNvSpPr txBox="1"/>
          <p:nvPr/>
        </p:nvSpPr>
        <p:spPr>
          <a:xfrm>
            <a:off x="667331" y="3287792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C87B23A-4A51-B387-E758-BEB0AF254143}"/>
              </a:ext>
            </a:extLst>
          </p:cNvPr>
          <p:cNvGraphicFramePr>
            <a:graphicFrameLocks noGrp="1"/>
          </p:cNvGraphicFramePr>
          <p:nvPr/>
        </p:nvGraphicFramePr>
        <p:xfrm>
          <a:off x="1676659" y="4015216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57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57814" y="1371106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DB930F-9E5C-A36B-DDDD-2C52D13A48D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9E65E3-7589-DAAF-7EBE-EE393904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65354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C1B5EE-EE09-2FCD-0A72-982D33ACC32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BB458-F8AC-371F-C322-CB0DEBCD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8790" y="1900747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2C8AB1-4D78-4058-8EF5-F89800A64EA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5BBE4-6480-881B-0713-CF2E95B6F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194814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0D63287-9154-4446-8B63-6E165F4AB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3" b="9072"/>
          <a:stretch/>
        </p:blipFill>
        <p:spPr>
          <a:xfrm>
            <a:off x="19" y="9635"/>
            <a:ext cx="12191981" cy="6857990"/>
          </a:xfrm>
          <a:prstGeom prst="rect">
            <a:avLst/>
          </a:prstGeom>
        </p:spPr>
      </p:pic>
      <p:sp>
        <p:nvSpPr>
          <p:cNvPr id="26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5" y="-1524511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870F261-2BFC-D1C8-65FC-15DDE7874A9B}"/>
              </a:ext>
            </a:extLst>
          </p:cNvPr>
          <p:cNvSpPr txBox="1"/>
          <p:nvPr/>
        </p:nvSpPr>
        <p:spPr>
          <a:xfrm>
            <a:off x="0" y="3951713"/>
            <a:ext cx="1052730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DECANATO IV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Inmaculada Concepción de María</a:t>
            </a:r>
          </a:p>
        </p:txBody>
      </p:sp>
    </p:spTree>
    <p:extLst>
      <p:ext uri="{BB962C8B-B14F-4D97-AF65-F5344CB8AC3E}">
        <p14:creationId xmlns:p14="http://schemas.microsoft.com/office/powerpoint/2010/main" val="97961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06736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333B6DB-360D-91BB-73CB-7BCB5996F5DF}"/>
              </a:ext>
            </a:extLst>
          </p:cNvPr>
          <p:cNvSpPr txBox="1"/>
          <p:nvPr/>
        </p:nvSpPr>
        <p:spPr>
          <a:xfrm>
            <a:off x="847680" y="1411820"/>
            <a:ext cx="1031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Aplicación, actualización y promoción del plan de pastoral parroquial de acuerdo al plan diocesano respondiendo a las necesidades de cada parroquia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la formación y compromiso de los agentes de pastoral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DC7B317-0731-E557-CAD3-CFD6A6733145}"/>
              </a:ext>
            </a:extLst>
          </p:cNvPr>
          <p:cNvSpPr txBox="1"/>
          <p:nvPr/>
        </p:nvSpPr>
        <p:spPr>
          <a:xfrm>
            <a:off x="0" y="204253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A4862A3-EACA-AAC2-7B55-5BCBA9ABDE4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2541BA90-FE79-FA0E-9928-48A22A555BEA}"/>
              </a:ext>
            </a:extLst>
          </p:cNvPr>
          <p:cNvSpPr txBox="1"/>
          <p:nvPr/>
        </p:nvSpPr>
        <p:spPr>
          <a:xfrm>
            <a:off x="764129" y="2889148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CD159AA0-1B3D-EF0D-3C15-6CE4DD08E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924082"/>
              </p:ext>
            </p:extLst>
          </p:nvPr>
        </p:nvGraphicFramePr>
        <p:xfrm>
          <a:off x="1773457" y="3616572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317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333B6DB-360D-91BB-73CB-7BCB5996F5DF}"/>
              </a:ext>
            </a:extLst>
          </p:cNvPr>
          <p:cNvSpPr txBox="1"/>
          <p:nvPr/>
        </p:nvSpPr>
        <p:spPr>
          <a:xfrm>
            <a:off x="847680" y="1411820"/>
            <a:ext cx="1031734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liturgias Penitenciales decanales calanderisadas y sectorisadas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Retomar las reunionses de los coordinadores de cada parroquia de las diversas pastorales para trabajar las necesidades específicas del decanato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DC7B317-0731-E557-CAD3-CFD6A6733145}"/>
              </a:ext>
            </a:extLst>
          </p:cNvPr>
          <p:cNvSpPr txBox="1"/>
          <p:nvPr/>
        </p:nvSpPr>
        <p:spPr>
          <a:xfrm>
            <a:off x="0" y="204253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A4862A3-EACA-AAC2-7B55-5BCBA9ABDE4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21C5D43-A8CE-3F58-51DF-150DCBEEDDD8}"/>
              </a:ext>
            </a:extLst>
          </p:cNvPr>
          <p:cNvSpPr txBox="1"/>
          <p:nvPr/>
        </p:nvSpPr>
        <p:spPr>
          <a:xfrm>
            <a:off x="755164" y="2889148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D551DF9-1A71-6898-E098-5EEAEC470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32473"/>
              </p:ext>
            </p:extLst>
          </p:nvPr>
        </p:nvGraphicFramePr>
        <p:xfrm>
          <a:off x="1764492" y="3616572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46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881E8-333D-0C1C-8712-485A5854C5B5}"/>
              </a:ext>
            </a:extLst>
          </p:cNvPr>
          <p:cNvSpPr txBox="1"/>
          <p:nvPr/>
        </p:nvSpPr>
        <p:spPr>
          <a:xfrm>
            <a:off x="705679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Corresponsabilidad entre las diferentes parroquias (párrocos, vicarios, consagrados y agentes de pastoral)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Formación integral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2" action="ppaction://hlinksldjump"/>
            <a:extLst>
              <a:ext uri="{FF2B5EF4-FFF2-40B4-BE49-F238E27FC236}">
                <a16:creationId xmlns:a16="http://schemas.microsoft.com/office/drawing/2014/main" id="{2D20B783-BF72-E913-18A2-A12E7A75D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7AF493F-9062-2FF7-E13D-14B1171013BD}"/>
              </a:ext>
            </a:extLst>
          </p:cNvPr>
          <p:cNvSpPr txBox="1"/>
          <p:nvPr/>
        </p:nvSpPr>
        <p:spPr>
          <a:xfrm>
            <a:off x="0" y="315510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FD917A-158B-603C-7928-F2175E70A0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491A7D0-1BE1-0495-784C-6B51A9FDFF4A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C87B23A-4A51-B387-E758-BEB0AF254143}"/>
              </a:ext>
            </a:extLst>
          </p:cNvPr>
          <p:cNvGraphicFramePr>
            <a:graphicFrameLocks noGrp="1"/>
          </p:cNvGraphicFramePr>
          <p:nvPr/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681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32881E8-333D-0C1C-8712-485A5854C5B5}"/>
              </a:ext>
            </a:extLst>
          </p:cNvPr>
          <p:cNvSpPr txBox="1"/>
          <p:nvPr/>
        </p:nvSpPr>
        <p:spPr>
          <a:xfrm>
            <a:off x="876367" y="1411820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Centro pastoral de atención integral a la mujer en situación de violencia (CEDIM)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Comedor decanal para atención de personas en estado de vulnerabilidad (enfermos, migrantes)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Gráfico 3" descr="Work from home house con relleno sólido">
            <a:hlinkClick r:id="rId2" action="ppaction://hlinksldjump"/>
            <a:extLst>
              <a:ext uri="{FF2B5EF4-FFF2-40B4-BE49-F238E27FC236}">
                <a16:creationId xmlns:a16="http://schemas.microsoft.com/office/drawing/2014/main" id="{2D20B783-BF72-E913-18A2-A12E7A75D4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67736" y="5737175"/>
            <a:ext cx="517118" cy="51711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7AF493F-9062-2FF7-E13D-14B1171013BD}"/>
              </a:ext>
            </a:extLst>
          </p:cNvPr>
          <p:cNvSpPr txBox="1"/>
          <p:nvPr/>
        </p:nvSpPr>
        <p:spPr>
          <a:xfrm>
            <a:off x="0" y="352086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FD917A-158B-603C-7928-F2175E70A0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491A7D0-1BE1-0495-784C-6B51A9FDFF4A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9" name="Tabla 4">
            <a:extLst>
              <a:ext uri="{FF2B5EF4-FFF2-40B4-BE49-F238E27FC236}">
                <a16:creationId xmlns:a16="http://schemas.microsoft.com/office/drawing/2014/main" id="{BC87B23A-4A51-B387-E758-BEB0AF254143}"/>
              </a:ext>
            </a:extLst>
          </p:cNvPr>
          <p:cNvGraphicFramePr>
            <a:graphicFrameLocks noGrp="1"/>
          </p:cNvGraphicFramePr>
          <p:nvPr/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1488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1843</Words>
  <Application>Microsoft Office PowerPoint</Application>
  <PresentationFormat>Panorámica</PresentationFormat>
  <Paragraphs>219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6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3</cp:revision>
  <dcterms:created xsi:type="dcterms:W3CDTF">2023-09-05T22:57:32Z</dcterms:created>
  <dcterms:modified xsi:type="dcterms:W3CDTF">2023-09-22T21:16:13Z</dcterms:modified>
</cp:coreProperties>
</file>