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5" r:id="rId2"/>
    <p:sldId id="312" r:id="rId3"/>
    <p:sldId id="350" r:id="rId4"/>
    <p:sldId id="433" r:id="rId5"/>
    <p:sldId id="440" r:id="rId6"/>
    <p:sldId id="380" r:id="rId7"/>
    <p:sldId id="442" r:id="rId8"/>
    <p:sldId id="441" r:id="rId9"/>
    <p:sldId id="439" r:id="rId10"/>
    <p:sldId id="414" r:id="rId11"/>
    <p:sldId id="415" r:id="rId12"/>
    <p:sldId id="393" r:id="rId13"/>
    <p:sldId id="394" r:id="rId14"/>
    <p:sldId id="395" r:id="rId15"/>
    <p:sldId id="396" r:id="rId16"/>
    <p:sldId id="397" r:id="rId17"/>
    <p:sldId id="398" r:id="rId18"/>
    <p:sldId id="437" r:id="rId19"/>
    <p:sldId id="425" r:id="rId20"/>
    <p:sldId id="426" r:id="rId21"/>
    <p:sldId id="427" r:id="rId22"/>
    <p:sldId id="428" r:id="rId23"/>
    <p:sldId id="429" r:id="rId24"/>
    <p:sldId id="430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A8AA5-A7CB-4E8B-AAAB-1D75A792ADC4}" v="3" dt="2023-09-12T22:22:31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06E96FEF-F311-3B41-8026-CABC03CC6432}"/>
    <pc:docChg chg="undo custSel modSld">
      <pc:chgData name="Marco A Castillon Meneses" userId="4eb709779cafbc53" providerId="LiveId" clId="{06E96FEF-F311-3B41-8026-CABC03CC6432}" dt="2023-09-06T17:34:55.486" v="29" actId="26606"/>
      <pc:docMkLst>
        <pc:docMk/>
      </pc:docMkLst>
      <pc:sldChg chg="addSp delSp modSp mod setBg">
        <pc:chgData name="Marco A Castillon Meneses" userId="4eb709779cafbc53" providerId="LiveId" clId="{06E96FEF-F311-3B41-8026-CABC03CC6432}" dt="2023-09-06T17:34:55.486" v="29" actId="26606"/>
        <pc:sldMkLst>
          <pc:docMk/>
          <pc:sldMk cId="3400701554" sldId="392"/>
        </pc:sldMkLst>
        <pc:spChg chg="mo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3" creationId="{64843C02-CA90-E9D6-A2E5-75CE296B3384}"/>
          </ac:spMkLst>
        </pc:spChg>
        <pc:spChg chg="mo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5" creationId="{0DFAACA8-B1AD-DEB5-D559-907098603E76}"/>
          </ac:spMkLst>
        </pc:spChg>
        <pc:spChg chg="add del">
          <ac:chgData name="Marco A Castillon Meneses" userId="4eb709779cafbc53" providerId="LiveId" clId="{06E96FEF-F311-3B41-8026-CABC03CC6432}" dt="2023-09-06T17:33:48.922" v="12" actId="26606"/>
          <ac:spMkLst>
            <pc:docMk/>
            <pc:sldMk cId="3400701554" sldId="392"/>
            <ac:spMk id="11" creationId="{3ECBE1F1-D69B-4AFA-ABD5-8E41720EF6DE}"/>
          </ac:spMkLst>
        </pc:spChg>
        <pc:spChg chg="add del">
          <ac:chgData name="Marco A Castillon Meneses" userId="4eb709779cafbc53" providerId="LiveId" clId="{06E96FEF-F311-3B41-8026-CABC03CC6432}" dt="2023-09-06T17:34:00.447" v="18" actId="26606"/>
          <ac:spMkLst>
            <pc:docMk/>
            <pc:sldMk cId="3400701554" sldId="392"/>
            <ac:spMk id="12" creationId="{245A9F99-D9B1-4094-A2E2-B90AC1DB7B9C}"/>
          </ac:spMkLst>
        </pc:spChg>
        <pc:spChg chg="add del">
          <ac:chgData name="Marco A Castillon Meneses" userId="4eb709779cafbc53" providerId="LiveId" clId="{06E96FEF-F311-3B41-8026-CABC03CC6432}" dt="2023-09-06T17:33:48.922" v="12" actId="26606"/>
          <ac:spMkLst>
            <pc:docMk/>
            <pc:sldMk cId="3400701554" sldId="392"/>
            <ac:spMk id="13" creationId="{603A6265-E10C-4B85-9C20-E75FCAF9CC63}"/>
          </ac:spMkLst>
        </pc:spChg>
        <pc:spChg chg="add del">
          <ac:chgData name="Marco A Castillon Meneses" userId="4eb709779cafbc53" providerId="LiveId" clId="{06E96FEF-F311-3B41-8026-CABC03CC6432}" dt="2023-09-06T17:34:00.447" v="18" actId="26606"/>
          <ac:spMkLst>
            <pc:docMk/>
            <pc:sldMk cId="3400701554" sldId="392"/>
            <ac:spMk id="14" creationId="{B7FAF607-473A-4A43-A23D-BBFF5C4117BB}"/>
          </ac:spMkLst>
        </pc:spChg>
        <pc:spChg chg="add del">
          <ac:chgData name="Marco A Castillon Meneses" userId="4eb709779cafbc53" providerId="LiveId" clId="{06E96FEF-F311-3B41-8026-CABC03CC6432}" dt="2023-09-06T17:33:50.037" v="14" actId="26606"/>
          <ac:spMkLst>
            <pc:docMk/>
            <pc:sldMk cId="3400701554" sldId="392"/>
            <ac:spMk id="15" creationId="{79BB35BC-D5C2-4C8B-A22A-A71E6191913B}"/>
          </ac:spMkLst>
        </pc:spChg>
        <pc:spChg chg="ad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17" creationId="{8D6EA299-0840-6DEA-E670-C49AEBC87E89}"/>
          </ac:spMkLst>
        </pc:spChg>
        <pc:spChg chg="add del">
          <ac:chgData name="Marco A Castillon Meneses" userId="4eb709779cafbc53" providerId="LiveId" clId="{06E96FEF-F311-3B41-8026-CABC03CC6432}" dt="2023-09-06T17:33:53.896" v="16" actId="26606"/>
          <ac:spMkLst>
            <pc:docMk/>
            <pc:sldMk cId="3400701554" sldId="392"/>
            <ac:spMk id="18" creationId="{C0763A76-9F1C-4FC5-82B7-DD475DA461B2}"/>
          </ac:spMkLst>
        </pc:spChg>
        <pc:spChg chg="add del">
          <ac:chgData name="Marco A Castillon Meneses" userId="4eb709779cafbc53" providerId="LiveId" clId="{06E96FEF-F311-3B41-8026-CABC03CC6432}" dt="2023-09-06T17:33:53.896" v="16" actId="26606"/>
          <ac:spMkLst>
            <pc:docMk/>
            <pc:sldMk cId="3400701554" sldId="392"/>
            <ac:spMk id="19" creationId="{E81BF4F6-F2CF-4984-9D14-D6966D92F99F}"/>
          </ac:spMkLst>
        </pc:spChg>
        <pc:spChg chg="add del">
          <ac:chgData name="Marco A Castillon Meneses" userId="4eb709779cafbc53" providerId="LiveId" clId="{06E96FEF-F311-3B41-8026-CABC03CC6432}" dt="2023-09-06T17:34:20.703" v="20" actId="26606"/>
          <ac:spMkLst>
            <pc:docMk/>
            <pc:sldMk cId="3400701554" sldId="392"/>
            <ac:spMk id="26" creationId="{9F7D5CDA-D291-4307-BF55-1381FED29634}"/>
          </ac:spMkLst>
        </pc:spChg>
        <pc:spChg chg="add del">
          <ac:chgData name="Marco A Castillon Meneses" userId="4eb709779cafbc53" providerId="LiveId" clId="{06E96FEF-F311-3B41-8026-CABC03CC6432}" dt="2023-09-06T17:34:20.703" v="20" actId="26606"/>
          <ac:spMkLst>
            <pc:docMk/>
            <pc:sldMk cId="3400701554" sldId="392"/>
            <ac:spMk id="28" creationId="{59B296B9-C5A5-4E4F-9B60-C907B5F1466C}"/>
          </ac:spMkLst>
        </pc:spChg>
        <pc:spChg chg="add del">
          <ac:chgData name="Marco A Castillon Meneses" userId="4eb709779cafbc53" providerId="LiveId" clId="{06E96FEF-F311-3B41-8026-CABC03CC6432}" dt="2023-09-06T17:34:20.703" v="20" actId="26606"/>
          <ac:spMkLst>
            <pc:docMk/>
            <pc:sldMk cId="3400701554" sldId="392"/>
            <ac:spMk id="29" creationId="{D0300FD3-5AF1-6305-15FA-9078072672E2}"/>
          </ac:spMkLst>
        </pc:spChg>
        <pc:spChg chg="add del">
          <ac:chgData name="Marco A Castillon Meneses" userId="4eb709779cafbc53" providerId="LiveId" clId="{06E96FEF-F311-3B41-8026-CABC03CC6432}" dt="2023-09-06T17:34:29.171" v="22" actId="26606"/>
          <ac:spMkLst>
            <pc:docMk/>
            <pc:sldMk cId="3400701554" sldId="392"/>
            <ac:spMk id="31" creationId="{B65C0385-5E30-4D2E-AF9F-4639659D34E9}"/>
          </ac:spMkLst>
        </pc:spChg>
        <pc:spChg chg="add del">
          <ac:chgData name="Marco A Castillon Meneses" userId="4eb709779cafbc53" providerId="LiveId" clId="{06E96FEF-F311-3B41-8026-CABC03CC6432}" dt="2023-09-06T17:34:29.171" v="22" actId="26606"/>
          <ac:spMkLst>
            <pc:docMk/>
            <pc:sldMk cId="3400701554" sldId="392"/>
            <ac:spMk id="33" creationId="{E335820B-3A29-42C5-AA8D-10ECA43CD985}"/>
          </ac:spMkLst>
        </pc:spChg>
        <pc:spChg chg="add del">
          <ac:chgData name="Marco A Castillon Meneses" userId="4eb709779cafbc53" providerId="LiveId" clId="{06E96FEF-F311-3B41-8026-CABC03CC6432}" dt="2023-09-06T17:34:36.454" v="24" actId="26606"/>
          <ac:spMkLst>
            <pc:docMk/>
            <pc:sldMk cId="3400701554" sldId="392"/>
            <ac:spMk id="35" creationId="{04812C46-200A-4DEB-A05E-3ED6C68C2387}"/>
          </ac:spMkLst>
        </pc:spChg>
        <pc:spChg chg="add del">
          <ac:chgData name="Marco A Castillon Meneses" userId="4eb709779cafbc53" providerId="LiveId" clId="{06E96FEF-F311-3B41-8026-CABC03CC6432}" dt="2023-09-06T17:34:36.454" v="24" actId="26606"/>
          <ac:spMkLst>
            <pc:docMk/>
            <pc:sldMk cId="3400701554" sldId="392"/>
            <ac:spMk id="37" creationId="{D1EA859B-E555-4109-94F3-6700E046E008}"/>
          </ac:spMkLst>
        </pc:spChg>
        <pc:spChg chg="add del">
          <ac:chgData name="Marco A Castillon Meneses" userId="4eb709779cafbc53" providerId="LiveId" clId="{06E96FEF-F311-3B41-8026-CABC03CC6432}" dt="2023-09-06T17:34:48.263" v="26" actId="26606"/>
          <ac:spMkLst>
            <pc:docMk/>
            <pc:sldMk cId="3400701554" sldId="392"/>
            <ac:spMk id="39" creationId="{B210AC1D-4063-4C6E-9528-FA9C4C0C18E6}"/>
          </ac:spMkLst>
        </pc:spChg>
        <pc:spChg chg="add del">
          <ac:chgData name="Marco A Castillon Meneses" userId="4eb709779cafbc53" providerId="LiveId" clId="{06E96FEF-F311-3B41-8026-CABC03CC6432}" dt="2023-09-06T17:34:48.263" v="26" actId="26606"/>
          <ac:spMkLst>
            <pc:docMk/>
            <pc:sldMk cId="3400701554" sldId="392"/>
            <ac:spMk id="40" creationId="{02F8C595-E68C-4306-AED8-DC7826A0A506}"/>
          </ac:spMkLst>
        </pc:spChg>
        <pc:spChg chg="add del">
          <ac:chgData name="Marco A Castillon Meneses" userId="4eb709779cafbc53" providerId="LiveId" clId="{06E96FEF-F311-3B41-8026-CABC03CC6432}" dt="2023-09-06T17:34:55.455" v="28" actId="26606"/>
          <ac:spMkLst>
            <pc:docMk/>
            <pc:sldMk cId="3400701554" sldId="392"/>
            <ac:spMk id="43" creationId="{9F7D5CDA-D291-4307-BF55-1381FED29634}"/>
          </ac:spMkLst>
        </pc:spChg>
        <pc:spChg chg="add del">
          <ac:chgData name="Marco A Castillon Meneses" userId="4eb709779cafbc53" providerId="LiveId" clId="{06E96FEF-F311-3B41-8026-CABC03CC6432}" dt="2023-09-06T17:34:55.455" v="28" actId="26606"/>
          <ac:spMkLst>
            <pc:docMk/>
            <pc:sldMk cId="3400701554" sldId="392"/>
            <ac:spMk id="45" creationId="{59B296B9-C5A5-4E4F-9B60-C907B5F1466C}"/>
          </ac:spMkLst>
        </pc:spChg>
        <pc:spChg chg="add del">
          <ac:chgData name="Marco A Castillon Meneses" userId="4eb709779cafbc53" providerId="LiveId" clId="{06E96FEF-F311-3B41-8026-CABC03CC6432}" dt="2023-09-06T17:34:55.455" v="28" actId="26606"/>
          <ac:spMkLst>
            <pc:docMk/>
            <pc:sldMk cId="3400701554" sldId="392"/>
            <ac:spMk id="46" creationId="{D0300FD3-5AF1-6305-15FA-9078072672E2}"/>
          </ac:spMkLst>
        </pc:spChg>
        <pc:spChg chg="ad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49" creationId="{AE3A741D-C19B-960A-5803-1C5887147820}"/>
          </ac:spMkLst>
        </pc:spChg>
        <pc:spChg chg="ad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50" creationId="{9C3A50E9-9119-7BC3-083B-2D84CCC78E47}"/>
          </ac:spMkLst>
        </pc:spChg>
        <pc:spChg chg="add">
          <ac:chgData name="Marco A Castillon Meneses" userId="4eb709779cafbc53" providerId="LiveId" clId="{06E96FEF-F311-3B41-8026-CABC03CC6432}" dt="2023-09-06T17:34:55.486" v="29" actId="26606"/>
          <ac:spMkLst>
            <pc:docMk/>
            <pc:sldMk cId="3400701554" sldId="392"/>
            <ac:spMk id="51" creationId="{DC39DE25-0E4E-0AA7-0932-1D78C2372786}"/>
          </ac:spMkLst>
        </pc:spChg>
        <pc:grpChg chg="add del">
          <ac:chgData name="Marco A Castillon Meneses" userId="4eb709779cafbc53" providerId="LiveId" clId="{06E96FEF-F311-3B41-8026-CABC03CC6432}" dt="2023-09-06T17:34:00.447" v="18" actId="26606"/>
          <ac:grpSpMkLst>
            <pc:docMk/>
            <pc:sldMk cId="3400701554" sldId="392"/>
            <ac:grpSpMk id="22" creationId="{C5F6476F-D303-44D3-B30F-1BA348F0F64A}"/>
          </ac:grpSpMkLst>
        </pc:grpChg>
        <pc:picChg chg="add del">
          <ac:chgData name="Marco A Castillon Meneses" userId="4eb709779cafbc53" providerId="LiveId" clId="{06E96FEF-F311-3B41-8026-CABC03CC6432}" dt="2023-09-06T17:33:48.922" v="12" actId="26606"/>
          <ac:picMkLst>
            <pc:docMk/>
            <pc:sldMk cId="3400701554" sldId="392"/>
            <ac:picMk id="7" creationId="{55D830AC-09CA-2150-2ABC-AE7E12CE94D7}"/>
          </ac:picMkLst>
        </pc:picChg>
        <pc:picChg chg="add del">
          <ac:chgData name="Marco A Castillon Meneses" userId="4eb709779cafbc53" providerId="LiveId" clId="{06E96FEF-F311-3B41-8026-CABC03CC6432}" dt="2023-09-06T17:34:00.447" v="18" actId="26606"/>
          <ac:picMkLst>
            <pc:docMk/>
            <pc:sldMk cId="3400701554" sldId="392"/>
            <ac:picMk id="9" creationId="{36C87259-F1B3-BFDF-A2F5-2BCA5D9362C8}"/>
          </ac:picMkLst>
        </pc:picChg>
        <pc:picChg chg="add del">
          <ac:chgData name="Marco A Castillon Meneses" userId="4eb709779cafbc53" providerId="LiveId" clId="{06E96FEF-F311-3B41-8026-CABC03CC6432}" dt="2023-09-06T17:33:50.037" v="14" actId="26606"/>
          <ac:picMkLst>
            <pc:docMk/>
            <pc:sldMk cId="3400701554" sldId="392"/>
            <ac:picMk id="16" creationId="{A5B0DEF5-DC08-0B31-AB21-423DAE1B1995}"/>
          </ac:picMkLst>
        </pc:picChg>
        <pc:picChg chg="add del">
          <ac:chgData name="Marco A Castillon Meneses" userId="4eb709779cafbc53" providerId="LiveId" clId="{06E96FEF-F311-3B41-8026-CABC03CC6432}" dt="2023-09-06T17:33:53.896" v="16" actId="26606"/>
          <ac:picMkLst>
            <pc:docMk/>
            <pc:sldMk cId="3400701554" sldId="392"/>
            <ac:picMk id="20" creationId="{6AA4C601-1C85-8CB7-3AB7-1CF3A05E8A24}"/>
          </ac:picMkLst>
        </pc:picChg>
        <pc:picChg chg="add del">
          <ac:chgData name="Marco A Castillon Meneses" userId="4eb709779cafbc53" providerId="LiveId" clId="{06E96FEF-F311-3B41-8026-CABC03CC6432}" dt="2023-09-06T17:34:20.703" v="20" actId="26606"/>
          <ac:picMkLst>
            <pc:docMk/>
            <pc:sldMk cId="3400701554" sldId="392"/>
            <ac:picMk id="27" creationId="{58AE5B75-6A62-CA5D-B72E-D3DB768951CC}"/>
          </ac:picMkLst>
        </pc:picChg>
        <pc:picChg chg="add del">
          <ac:chgData name="Marco A Castillon Meneses" userId="4eb709779cafbc53" providerId="LiveId" clId="{06E96FEF-F311-3B41-8026-CABC03CC6432}" dt="2023-09-06T17:34:29.171" v="22" actId="26606"/>
          <ac:picMkLst>
            <pc:docMk/>
            <pc:sldMk cId="3400701554" sldId="392"/>
            <ac:picMk id="32" creationId="{8D92E86A-F8A9-0C51-CDC3-A60A1558B9BC}"/>
          </ac:picMkLst>
        </pc:picChg>
        <pc:picChg chg="add del">
          <ac:chgData name="Marco A Castillon Meneses" userId="4eb709779cafbc53" providerId="LiveId" clId="{06E96FEF-F311-3B41-8026-CABC03CC6432}" dt="2023-09-06T17:34:36.454" v="24" actId="26606"/>
          <ac:picMkLst>
            <pc:docMk/>
            <pc:sldMk cId="3400701554" sldId="392"/>
            <ac:picMk id="36" creationId="{593F0DE8-7003-EBFB-7CFA-7CA57808B7B6}"/>
          </ac:picMkLst>
        </pc:picChg>
        <pc:picChg chg="add del">
          <ac:chgData name="Marco A Castillon Meneses" userId="4eb709779cafbc53" providerId="LiveId" clId="{06E96FEF-F311-3B41-8026-CABC03CC6432}" dt="2023-09-06T17:34:48.263" v="26" actId="26606"/>
          <ac:picMkLst>
            <pc:docMk/>
            <pc:sldMk cId="3400701554" sldId="392"/>
            <ac:picMk id="41" creationId="{28EC5578-BF3F-0CFC-8157-E62ADD2842A0}"/>
          </ac:picMkLst>
        </pc:picChg>
        <pc:picChg chg="add del">
          <ac:chgData name="Marco A Castillon Meneses" userId="4eb709779cafbc53" providerId="LiveId" clId="{06E96FEF-F311-3B41-8026-CABC03CC6432}" dt="2023-09-06T17:34:55.455" v="28" actId="26606"/>
          <ac:picMkLst>
            <pc:docMk/>
            <pc:sldMk cId="3400701554" sldId="392"/>
            <ac:picMk id="44" creationId="{58AE5B75-6A62-CA5D-B72E-D3DB768951CC}"/>
          </ac:picMkLst>
        </pc:picChg>
        <pc:picChg chg="add">
          <ac:chgData name="Marco A Castillon Meneses" userId="4eb709779cafbc53" providerId="LiveId" clId="{06E96FEF-F311-3B41-8026-CABC03CC6432}" dt="2023-09-06T17:34:55.486" v="29" actId="26606"/>
          <ac:picMkLst>
            <pc:docMk/>
            <pc:sldMk cId="3400701554" sldId="392"/>
            <ac:picMk id="48" creationId="{95F61F18-2013-04EA-D0EE-206D5543AC05}"/>
          </ac:picMkLst>
        </pc:picChg>
      </pc:sldChg>
      <pc:sldChg chg="modSp mod">
        <pc:chgData name="Marco A Castillon Meneses" userId="4eb709779cafbc53" providerId="LiveId" clId="{06E96FEF-F311-3B41-8026-CABC03CC6432}" dt="2023-09-06T17:33:19.408" v="9" actId="403"/>
        <pc:sldMkLst>
          <pc:docMk/>
          <pc:sldMk cId="2964911484" sldId="393"/>
        </pc:sldMkLst>
        <pc:spChg chg="mod">
          <ac:chgData name="Marco A Castillon Meneses" userId="4eb709779cafbc53" providerId="LiveId" clId="{06E96FEF-F311-3B41-8026-CABC03CC6432}" dt="2023-09-06T17:33:19.408" v="9" actId="403"/>
          <ac:spMkLst>
            <pc:docMk/>
            <pc:sldMk cId="2964911484" sldId="393"/>
            <ac:spMk id="3" creationId="{0F77234C-13E3-7FA8-D01B-6DFEFCA53E92}"/>
          </ac:spMkLst>
        </pc:spChg>
      </pc:sldChg>
      <pc:sldChg chg="modSp mod">
        <pc:chgData name="Marco A Castillon Meneses" userId="4eb709779cafbc53" providerId="LiveId" clId="{06E96FEF-F311-3B41-8026-CABC03CC6432}" dt="2023-09-06T17:32:57.119" v="7" actId="207"/>
        <pc:sldMkLst>
          <pc:docMk/>
          <pc:sldMk cId="1424305732" sldId="394"/>
        </pc:sldMkLst>
        <pc:spChg chg="mod">
          <ac:chgData name="Marco A Castillon Meneses" userId="4eb709779cafbc53" providerId="LiveId" clId="{06E96FEF-F311-3B41-8026-CABC03CC6432}" dt="2023-09-06T17:32:57.119" v="7" actId="207"/>
          <ac:spMkLst>
            <pc:docMk/>
            <pc:sldMk cId="1424305732" sldId="394"/>
            <ac:spMk id="3" creationId="{781C3FB6-A329-906F-821C-83063E2DEC78}"/>
          </ac:spMkLst>
        </pc:spChg>
      </pc:sldChg>
    </pc:docChg>
  </pc:docChgLst>
  <pc:docChgLst>
    <pc:chgData name="Marco A Castillon Meneses" userId="4eb709779cafbc53" providerId="LiveId" clId="{FDCA8AA5-A7CB-4E8B-AAAB-1D75A792ADC4}"/>
    <pc:docChg chg="undo custSel addSld delSld modSld">
      <pc:chgData name="Marco A Castillon Meneses" userId="4eb709779cafbc53" providerId="LiveId" clId="{FDCA8AA5-A7CB-4E8B-AAAB-1D75A792ADC4}" dt="2023-09-12T22:22:28.321" v="3" actId="47"/>
      <pc:docMkLst>
        <pc:docMk/>
      </pc:docMkLst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1883296580" sldId="391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3400701554" sldId="392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2964911484" sldId="393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1424305732" sldId="394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3652806552" sldId="395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1979186530" sldId="396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802880623" sldId="397"/>
        </pc:sldMkLst>
      </pc:sldChg>
      <pc:sldChg chg="add del">
        <pc:chgData name="Marco A Castillon Meneses" userId="4eb709779cafbc53" providerId="LiveId" clId="{FDCA8AA5-A7CB-4E8B-AAAB-1D75A792ADC4}" dt="2023-09-12T22:22:28.321" v="3" actId="47"/>
        <pc:sldMkLst>
          <pc:docMk/>
          <pc:sldMk cId="1159846278" sldId="398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1883296580" sldId="414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3400701554" sldId="415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455407493" sldId="425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3437289120" sldId="426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2893634381" sldId="427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2477503381" sldId="428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343052944" sldId="429"/>
        </pc:sldMkLst>
      </pc:sldChg>
      <pc:sldChg chg="del">
        <pc:chgData name="Marco A Castillon Meneses" userId="4eb709779cafbc53" providerId="LiveId" clId="{FDCA8AA5-A7CB-4E8B-AAAB-1D75A792ADC4}" dt="2023-09-12T22:22:14.949" v="1"/>
        <pc:sldMkLst>
          <pc:docMk/>
          <pc:sldMk cId="942112281" sldId="430"/>
        </pc:sldMkLst>
      </pc:sldChg>
    </pc:docChg>
  </pc:docChgLst>
  <pc:docChgLst>
    <pc:chgData name="Marco A Castillon Meneses" userId="4eb709779cafbc53" providerId="LiveId" clId="{18D5EACC-3E81-4CB8-946B-690DDD5DE20C}"/>
    <pc:docChg chg="custSel modSld">
      <pc:chgData name="Marco A Castillon Meneses" userId="4eb709779cafbc53" providerId="LiveId" clId="{18D5EACC-3E81-4CB8-946B-690DDD5DE20C}" dt="2023-09-05T23:03:23.106" v="0" actId="313"/>
      <pc:docMkLst>
        <pc:docMk/>
      </pc:docMkLst>
      <pc:sldChg chg="modSp mod">
        <pc:chgData name="Marco A Castillon Meneses" userId="4eb709779cafbc53" providerId="LiveId" clId="{18D5EACC-3E81-4CB8-946B-690DDD5DE20C}" dt="2023-09-05T23:03:23.106" v="0" actId="313"/>
        <pc:sldMkLst>
          <pc:docMk/>
          <pc:sldMk cId="1684993911" sldId="407"/>
        </pc:sldMkLst>
        <pc:spChg chg="mod">
          <ac:chgData name="Marco A Castillon Meneses" userId="4eb709779cafbc53" providerId="LiveId" clId="{18D5EACC-3E81-4CB8-946B-690DDD5DE20C}" dt="2023-09-05T23:03:23.106" v="0" actId="313"/>
          <ac:spMkLst>
            <pc:docMk/>
            <pc:sldMk cId="1684993911" sldId="407"/>
            <ac:spMk id="3" creationId="{A491A7D0-1BE1-0495-784C-6B51A9FDF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74E3-8751-43C4-947C-27B66C18F491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862A3-B687-4217-AF1D-6E0135F0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4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4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93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22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1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65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75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21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68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77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66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8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44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D773AE-0F24-34A9-8080-95E73AE45353}"/>
              </a:ext>
            </a:extLst>
          </p:cNvPr>
          <p:cNvSpPr txBox="1"/>
          <p:nvPr/>
        </p:nvSpPr>
        <p:spPr>
          <a:xfrm>
            <a:off x="3388875" y="660756"/>
            <a:ext cx="81118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finalizar dicha asamblea.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(PRIMER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(SEGUNDO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  <a:endParaRPr kumimoji="0" lang="es-MX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B33704-59D9-BDC0-E2EC-1BD1C80E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7" y="744717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F041AA-6BF5-2A7B-866C-EAB0FC726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-216131"/>
            <a:ext cx="12171218" cy="73027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28AE5AC-0286-4DC6-A6B0-FB194FCA085B}"/>
              </a:ext>
            </a:extLst>
          </p:cNvPr>
          <p:cNvSpPr txBox="1"/>
          <p:nvPr/>
        </p:nvSpPr>
        <p:spPr>
          <a:xfrm>
            <a:off x="617748" y="883456"/>
            <a:ext cx="61015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DECANATO VIII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Asunción, Pueblos del río.</a:t>
            </a:r>
          </a:p>
        </p:txBody>
      </p:sp>
    </p:spTree>
    <p:extLst>
      <p:ext uri="{BB962C8B-B14F-4D97-AF65-F5344CB8AC3E}">
        <p14:creationId xmlns:p14="http://schemas.microsoft.com/office/powerpoint/2010/main" val="165164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CA56BA2C-1613-F732-0F60-9A94D9EC5510}"/>
              </a:ext>
            </a:extLst>
          </p:cNvPr>
          <p:cNvSpPr txBox="1"/>
          <p:nvPr/>
        </p:nvSpPr>
        <p:spPr>
          <a:xfrm>
            <a:off x="847680" y="1530833"/>
            <a:ext cx="103173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Misión Permanente y Vinculación entre Consejo Parroquial y Proyecto Pastoral Parroquial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ECBE2D7-B603-AF9C-2A57-89A8D746F787}"/>
              </a:ext>
            </a:extLst>
          </p:cNvPr>
          <p:cNvSpPr txBox="1"/>
          <p:nvPr/>
        </p:nvSpPr>
        <p:spPr>
          <a:xfrm>
            <a:off x="0" y="24468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F7BCD6F-3F82-6214-05C6-126BFF9093A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501D803-B86C-BFB4-C40F-A2F46FC8A459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A3259CA0-F826-EBC8-A024-535A54225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10209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57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CA56BA2C-1613-F732-0F60-9A94D9EC5510}"/>
              </a:ext>
            </a:extLst>
          </p:cNvPr>
          <p:cNvSpPr txBox="1"/>
          <p:nvPr/>
        </p:nvSpPr>
        <p:spPr>
          <a:xfrm>
            <a:off x="847680" y="1530833"/>
            <a:ext cx="103173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Bíblica Decanal (Teniendo en cuenta la extensión territorial) y Fortalecer la misión permanente.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ECBE2D7-B603-AF9C-2A57-89A8D746F787}"/>
              </a:ext>
            </a:extLst>
          </p:cNvPr>
          <p:cNvSpPr txBox="1"/>
          <p:nvPr/>
        </p:nvSpPr>
        <p:spPr>
          <a:xfrm>
            <a:off x="0" y="24468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F7BCD6F-3F82-6214-05C6-126BFF9093A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D41E4BF-3C37-4B4E-648E-5E6BC7BEEE12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3DF1E7CA-5282-B51B-EDC9-741824645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10209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98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CA56BA2C-1613-F732-0F60-9A94D9EC5510}"/>
              </a:ext>
            </a:extLst>
          </p:cNvPr>
          <p:cNvSpPr txBox="1"/>
          <p:nvPr/>
        </p:nvSpPr>
        <p:spPr>
          <a:xfrm>
            <a:off x="847680" y="1530833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y Talleres para los agentes de pastoral. (Ej. Temáticas Metodología de evangelización y Formas de acompañamiento) y Apoyo para retiros espirituales en tiempos litúrgicos importantes.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ECBE2D7-B603-AF9C-2A57-89A8D746F787}"/>
              </a:ext>
            </a:extLst>
          </p:cNvPr>
          <p:cNvSpPr txBox="1"/>
          <p:nvPr/>
        </p:nvSpPr>
        <p:spPr>
          <a:xfrm>
            <a:off x="0" y="24468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F7BCD6F-3F82-6214-05C6-126BFF9093A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E377A2C-72FB-7819-CE65-BE840D177E96}"/>
              </a:ext>
            </a:extLst>
          </p:cNvPr>
          <p:cNvSpPr txBox="1"/>
          <p:nvPr/>
        </p:nvSpPr>
        <p:spPr>
          <a:xfrm>
            <a:off x="764129" y="2850175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EE346AB3-71A2-7771-E1F2-871F46B2D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8277"/>
              </p:ext>
            </p:extLst>
          </p:nvPr>
        </p:nvGraphicFramePr>
        <p:xfrm>
          <a:off x="1773457" y="3577599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2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1603</Words>
  <Application>Microsoft Office PowerPoint</Application>
  <PresentationFormat>Panorámica</PresentationFormat>
  <Paragraphs>169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2</cp:revision>
  <dcterms:created xsi:type="dcterms:W3CDTF">2023-09-05T23:01:13Z</dcterms:created>
  <dcterms:modified xsi:type="dcterms:W3CDTF">2023-09-22T21:26:29Z</dcterms:modified>
</cp:coreProperties>
</file>