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05" r:id="rId2"/>
    <p:sldId id="312" r:id="rId3"/>
    <p:sldId id="350" r:id="rId4"/>
    <p:sldId id="433" r:id="rId5"/>
    <p:sldId id="440" r:id="rId6"/>
    <p:sldId id="380" r:id="rId7"/>
    <p:sldId id="442" r:id="rId8"/>
    <p:sldId id="441" r:id="rId9"/>
    <p:sldId id="439" r:id="rId10"/>
    <p:sldId id="414" r:id="rId11"/>
    <p:sldId id="415" r:id="rId12"/>
    <p:sldId id="393" r:id="rId13"/>
    <p:sldId id="394" r:id="rId14"/>
    <p:sldId id="395" r:id="rId15"/>
    <p:sldId id="396" r:id="rId16"/>
    <p:sldId id="397" r:id="rId17"/>
    <p:sldId id="398" r:id="rId18"/>
    <p:sldId id="437" r:id="rId19"/>
    <p:sldId id="425" r:id="rId20"/>
    <p:sldId id="426" r:id="rId21"/>
    <p:sldId id="427" r:id="rId22"/>
    <p:sldId id="428" r:id="rId23"/>
    <p:sldId id="429" r:id="rId24"/>
    <p:sldId id="430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CA8AA5-A7CB-4E8B-AAAB-1D75A792ADC4}" v="3" dt="2023-09-12T22:22:31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 Castillon Meneses" userId="4eb709779cafbc53" providerId="LiveId" clId="{06E96FEF-F311-3B41-8026-CABC03CC6432}"/>
    <pc:docChg chg="undo custSel modSld">
      <pc:chgData name="Marco A Castillon Meneses" userId="4eb709779cafbc53" providerId="LiveId" clId="{06E96FEF-F311-3B41-8026-CABC03CC6432}" dt="2023-09-06T17:34:55.486" v="29" actId="26606"/>
      <pc:docMkLst>
        <pc:docMk/>
      </pc:docMkLst>
      <pc:sldChg chg="addSp delSp modSp mod setBg">
        <pc:chgData name="Marco A Castillon Meneses" userId="4eb709779cafbc53" providerId="LiveId" clId="{06E96FEF-F311-3B41-8026-CABC03CC6432}" dt="2023-09-06T17:34:55.486" v="29" actId="26606"/>
        <pc:sldMkLst>
          <pc:docMk/>
          <pc:sldMk cId="3400701554" sldId="392"/>
        </pc:sldMkLst>
        <pc:spChg chg="mod">
          <ac:chgData name="Marco A Castillon Meneses" userId="4eb709779cafbc53" providerId="LiveId" clId="{06E96FEF-F311-3B41-8026-CABC03CC6432}" dt="2023-09-06T17:34:55.486" v="29" actId="26606"/>
          <ac:spMkLst>
            <pc:docMk/>
            <pc:sldMk cId="3400701554" sldId="392"/>
            <ac:spMk id="3" creationId="{64843C02-CA90-E9D6-A2E5-75CE296B3384}"/>
          </ac:spMkLst>
        </pc:spChg>
        <pc:spChg chg="mod">
          <ac:chgData name="Marco A Castillon Meneses" userId="4eb709779cafbc53" providerId="LiveId" clId="{06E96FEF-F311-3B41-8026-CABC03CC6432}" dt="2023-09-06T17:34:55.486" v="29" actId="26606"/>
          <ac:spMkLst>
            <pc:docMk/>
            <pc:sldMk cId="3400701554" sldId="392"/>
            <ac:spMk id="5" creationId="{0DFAACA8-B1AD-DEB5-D559-907098603E76}"/>
          </ac:spMkLst>
        </pc:spChg>
        <pc:spChg chg="add del">
          <ac:chgData name="Marco A Castillon Meneses" userId="4eb709779cafbc53" providerId="LiveId" clId="{06E96FEF-F311-3B41-8026-CABC03CC6432}" dt="2023-09-06T17:33:48.922" v="12" actId="26606"/>
          <ac:spMkLst>
            <pc:docMk/>
            <pc:sldMk cId="3400701554" sldId="392"/>
            <ac:spMk id="11" creationId="{3ECBE1F1-D69B-4AFA-ABD5-8E41720EF6DE}"/>
          </ac:spMkLst>
        </pc:spChg>
        <pc:spChg chg="add del">
          <ac:chgData name="Marco A Castillon Meneses" userId="4eb709779cafbc53" providerId="LiveId" clId="{06E96FEF-F311-3B41-8026-CABC03CC6432}" dt="2023-09-06T17:34:00.447" v="18" actId="26606"/>
          <ac:spMkLst>
            <pc:docMk/>
            <pc:sldMk cId="3400701554" sldId="392"/>
            <ac:spMk id="12" creationId="{245A9F99-D9B1-4094-A2E2-B90AC1DB7B9C}"/>
          </ac:spMkLst>
        </pc:spChg>
        <pc:spChg chg="add del">
          <ac:chgData name="Marco A Castillon Meneses" userId="4eb709779cafbc53" providerId="LiveId" clId="{06E96FEF-F311-3B41-8026-CABC03CC6432}" dt="2023-09-06T17:33:48.922" v="12" actId="26606"/>
          <ac:spMkLst>
            <pc:docMk/>
            <pc:sldMk cId="3400701554" sldId="392"/>
            <ac:spMk id="13" creationId="{603A6265-E10C-4B85-9C20-E75FCAF9CC63}"/>
          </ac:spMkLst>
        </pc:spChg>
        <pc:spChg chg="add del">
          <ac:chgData name="Marco A Castillon Meneses" userId="4eb709779cafbc53" providerId="LiveId" clId="{06E96FEF-F311-3B41-8026-CABC03CC6432}" dt="2023-09-06T17:34:00.447" v="18" actId="26606"/>
          <ac:spMkLst>
            <pc:docMk/>
            <pc:sldMk cId="3400701554" sldId="392"/>
            <ac:spMk id="14" creationId="{B7FAF607-473A-4A43-A23D-BBFF5C4117BB}"/>
          </ac:spMkLst>
        </pc:spChg>
        <pc:spChg chg="add del">
          <ac:chgData name="Marco A Castillon Meneses" userId="4eb709779cafbc53" providerId="LiveId" clId="{06E96FEF-F311-3B41-8026-CABC03CC6432}" dt="2023-09-06T17:33:50.037" v="14" actId="26606"/>
          <ac:spMkLst>
            <pc:docMk/>
            <pc:sldMk cId="3400701554" sldId="392"/>
            <ac:spMk id="15" creationId="{79BB35BC-D5C2-4C8B-A22A-A71E6191913B}"/>
          </ac:spMkLst>
        </pc:spChg>
        <pc:spChg chg="add">
          <ac:chgData name="Marco A Castillon Meneses" userId="4eb709779cafbc53" providerId="LiveId" clId="{06E96FEF-F311-3B41-8026-CABC03CC6432}" dt="2023-09-06T17:34:55.486" v="29" actId="26606"/>
          <ac:spMkLst>
            <pc:docMk/>
            <pc:sldMk cId="3400701554" sldId="392"/>
            <ac:spMk id="17" creationId="{8D6EA299-0840-6DEA-E670-C49AEBC87E89}"/>
          </ac:spMkLst>
        </pc:spChg>
        <pc:spChg chg="add del">
          <ac:chgData name="Marco A Castillon Meneses" userId="4eb709779cafbc53" providerId="LiveId" clId="{06E96FEF-F311-3B41-8026-CABC03CC6432}" dt="2023-09-06T17:33:53.896" v="16" actId="26606"/>
          <ac:spMkLst>
            <pc:docMk/>
            <pc:sldMk cId="3400701554" sldId="392"/>
            <ac:spMk id="18" creationId="{C0763A76-9F1C-4FC5-82B7-DD475DA461B2}"/>
          </ac:spMkLst>
        </pc:spChg>
        <pc:spChg chg="add del">
          <ac:chgData name="Marco A Castillon Meneses" userId="4eb709779cafbc53" providerId="LiveId" clId="{06E96FEF-F311-3B41-8026-CABC03CC6432}" dt="2023-09-06T17:33:53.896" v="16" actId="26606"/>
          <ac:spMkLst>
            <pc:docMk/>
            <pc:sldMk cId="3400701554" sldId="392"/>
            <ac:spMk id="19" creationId="{E81BF4F6-F2CF-4984-9D14-D6966D92F99F}"/>
          </ac:spMkLst>
        </pc:spChg>
        <pc:spChg chg="add del">
          <ac:chgData name="Marco A Castillon Meneses" userId="4eb709779cafbc53" providerId="LiveId" clId="{06E96FEF-F311-3B41-8026-CABC03CC6432}" dt="2023-09-06T17:34:20.703" v="20" actId="26606"/>
          <ac:spMkLst>
            <pc:docMk/>
            <pc:sldMk cId="3400701554" sldId="392"/>
            <ac:spMk id="26" creationId="{9F7D5CDA-D291-4307-BF55-1381FED29634}"/>
          </ac:spMkLst>
        </pc:spChg>
        <pc:spChg chg="add del">
          <ac:chgData name="Marco A Castillon Meneses" userId="4eb709779cafbc53" providerId="LiveId" clId="{06E96FEF-F311-3B41-8026-CABC03CC6432}" dt="2023-09-06T17:34:20.703" v="20" actId="26606"/>
          <ac:spMkLst>
            <pc:docMk/>
            <pc:sldMk cId="3400701554" sldId="392"/>
            <ac:spMk id="28" creationId="{59B296B9-C5A5-4E4F-9B60-C907B5F1466C}"/>
          </ac:spMkLst>
        </pc:spChg>
        <pc:spChg chg="add del">
          <ac:chgData name="Marco A Castillon Meneses" userId="4eb709779cafbc53" providerId="LiveId" clId="{06E96FEF-F311-3B41-8026-CABC03CC6432}" dt="2023-09-06T17:34:20.703" v="20" actId="26606"/>
          <ac:spMkLst>
            <pc:docMk/>
            <pc:sldMk cId="3400701554" sldId="392"/>
            <ac:spMk id="29" creationId="{D0300FD3-5AF1-6305-15FA-9078072672E2}"/>
          </ac:spMkLst>
        </pc:spChg>
        <pc:spChg chg="add del">
          <ac:chgData name="Marco A Castillon Meneses" userId="4eb709779cafbc53" providerId="LiveId" clId="{06E96FEF-F311-3B41-8026-CABC03CC6432}" dt="2023-09-06T17:34:29.171" v="22" actId="26606"/>
          <ac:spMkLst>
            <pc:docMk/>
            <pc:sldMk cId="3400701554" sldId="392"/>
            <ac:spMk id="31" creationId="{B65C0385-5E30-4D2E-AF9F-4639659D34E9}"/>
          </ac:spMkLst>
        </pc:spChg>
        <pc:spChg chg="add del">
          <ac:chgData name="Marco A Castillon Meneses" userId="4eb709779cafbc53" providerId="LiveId" clId="{06E96FEF-F311-3B41-8026-CABC03CC6432}" dt="2023-09-06T17:34:29.171" v="22" actId="26606"/>
          <ac:spMkLst>
            <pc:docMk/>
            <pc:sldMk cId="3400701554" sldId="392"/>
            <ac:spMk id="33" creationId="{E335820B-3A29-42C5-AA8D-10ECA43CD985}"/>
          </ac:spMkLst>
        </pc:spChg>
        <pc:spChg chg="add del">
          <ac:chgData name="Marco A Castillon Meneses" userId="4eb709779cafbc53" providerId="LiveId" clId="{06E96FEF-F311-3B41-8026-CABC03CC6432}" dt="2023-09-06T17:34:36.454" v="24" actId="26606"/>
          <ac:spMkLst>
            <pc:docMk/>
            <pc:sldMk cId="3400701554" sldId="392"/>
            <ac:spMk id="35" creationId="{04812C46-200A-4DEB-A05E-3ED6C68C2387}"/>
          </ac:spMkLst>
        </pc:spChg>
        <pc:spChg chg="add del">
          <ac:chgData name="Marco A Castillon Meneses" userId="4eb709779cafbc53" providerId="LiveId" clId="{06E96FEF-F311-3B41-8026-CABC03CC6432}" dt="2023-09-06T17:34:36.454" v="24" actId="26606"/>
          <ac:spMkLst>
            <pc:docMk/>
            <pc:sldMk cId="3400701554" sldId="392"/>
            <ac:spMk id="37" creationId="{D1EA859B-E555-4109-94F3-6700E046E008}"/>
          </ac:spMkLst>
        </pc:spChg>
        <pc:spChg chg="add del">
          <ac:chgData name="Marco A Castillon Meneses" userId="4eb709779cafbc53" providerId="LiveId" clId="{06E96FEF-F311-3B41-8026-CABC03CC6432}" dt="2023-09-06T17:34:48.263" v="26" actId="26606"/>
          <ac:spMkLst>
            <pc:docMk/>
            <pc:sldMk cId="3400701554" sldId="392"/>
            <ac:spMk id="39" creationId="{B210AC1D-4063-4C6E-9528-FA9C4C0C18E6}"/>
          </ac:spMkLst>
        </pc:spChg>
        <pc:spChg chg="add del">
          <ac:chgData name="Marco A Castillon Meneses" userId="4eb709779cafbc53" providerId="LiveId" clId="{06E96FEF-F311-3B41-8026-CABC03CC6432}" dt="2023-09-06T17:34:48.263" v="26" actId="26606"/>
          <ac:spMkLst>
            <pc:docMk/>
            <pc:sldMk cId="3400701554" sldId="392"/>
            <ac:spMk id="40" creationId="{02F8C595-E68C-4306-AED8-DC7826A0A506}"/>
          </ac:spMkLst>
        </pc:spChg>
        <pc:spChg chg="add del">
          <ac:chgData name="Marco A Castillon Meneses" userId="4eb709779cafbc53" providerId="LiveId" clId="{06E96FEF-F311-3B41-8026-CABC03CC6432}" dt="2023-09-06T17:34:55.455" v="28" actId="26606"/>
          <ac:spMkLst>
            <pc:docMk/>
            <pc:sldMk cId="3400701554" sldId="392"/>
            <ac:spMk id="43" creationId="{9F7D5CDA-D291-4307-BF55-1381FED29634}"/>
          </ac:spMkLst>
        </pc:spChg>
        <pc:spChg chg="add del">
          <ac:chgData name="Marco A Castillon Meneses" userId="4eb709779cafbc53" providerId="LiveId" clId="{06E96FEF-F311-3B41-8026-CABC03CC6432}" dt="2023-09-06T17:34:55.455" v="28" actId="26606"/>
          <ac:spMkLst>
            <pc:docMk/>
            <pc:sldMk cId="3400701554" sldId="392"/>
            <ac:spMk id="45" creationId="{59B296B9-C5A5-4E4F-9B60-C907B5F1466C}"/>
          </ac:spMkLst>
        </pc:spChg>
        <pc:spChg chg="add del">
          <ac:chgData name="Marco A Castillon Meneses" userId="4eb709779cafbc53" providerId="LiveId" clId="{06E96FEF-F311-3B41-8026-CABC03CC6432}" dt="2023-09-06T17:34:55.455" v="28" actId="26606"/>
          <ac:spMkLst>
            <pc:docMk/>
            <pc:sldMk cId="3400701554" sldId="392"/>
            <ac:spMk id="46" creationId="{D0300FD3-5AF1-6305-15FA-9078072672E2}"/>
          </ac:spMkLst>
        </pc:spChg>
        <pc:spChg chg="add">
          <ac:chgData name="Marco A Castillon Meneses" userId="4eb709779cafbc53" providerId="LiveId" clId="{06E96FEF-F311-3B41-8026-CABC03CC6432}" dt="2023-09-06T17:34:55.486" v="29" actId="26606"/>
          <ac:spMkLst>
            <pc:docMk/>
            <pc:sldMk cId="3400701554" sldId="392"/>
            <ac:spMk id="49" creationId="{AE3A741D-C19B-960A-5803-1C5887147820}"/>
          </ac:spMkLst>
        </pc:spChg>
        <pc:spChg chg="add">
          <ac:chgData name="Marco A Castillon Meneses" userId="4eb709779cafbc53" providerId="LiveId" clId="{06E96FEF-F311-3B41-8026-CABC03CC6432}" dt="2023-09-06T17:34:55.486" v="29" actId="26606"/>
          <ac:spMkLst>
            <pc:docMk/>
            <pc:sldMk cId="3400701554" sldId="392"/>
            <ac:spMk id="50" creationId="{9C3A50E9-9119-7BC3-083B-2D84CCC78E47}"/>
          </ac:spMkLst>
        </pc:spChg>
        <pc:spChg chg="add">
          <ac:chgData name="Marco A Castillon Meneses" userId="4eb709779cafbc53" providerId="LiveId" clId="{06E96FEF-F311-3B41-8026-CABC03CC6432}" dt="2023-09-06T17:34:55.486" v="29" actId="26606"/>
          <ac:spMkLst>
            <pc:docMk/>
            <pc:sldMk cId="3400701554" sldId="392"/>
            <ac:spMk id="51" creationId="{DC39DE25-0E4E-0AA7-0932-1D78C2372786}"/>
          </ac:spMkLst>
        </pc:spChg>
        <pc:grpChg chg="add del">
          <ac:chgData name="Marco A Castillon Meneses" userId="4eb709779cafbc53" providerId="LiveId" clId="{06E96FEF-F311-3B41-8026-CABC03CC6432}" dt="2023-09-06T17:34:00.447" v="18" actId="26606"/>
          <ac:grpSpMkLst>
            <pc:docMk/>
            <pc:sldMk cId="3400701554" sldId="392"/>
            <ac:grpSpMk id="22" creationId="{C5F6476F-D303-44D3-B30F-1BA348F0F64A}"/>
          </ac:grpSpMkLst>
        </pc:grpChg>
        <pc:picChg chg="add del">
          <ac:chgData name="Marco A Castillon Meneses" userId="4eb709779cafbc53" providerId="LiveId" clId="{06E96FEF-F311-3B41-8026-CABC03CC6432}" dt="2023-09-06T17:33:48.922" v="12" actId="26606"/>
          <ac:picMkLst>
            <pc:docMk/>
            <pc:sldMk cId="3400701554" sldId="392"/>
            <ac:picMk id="7" creationId="{55D830AC-09CA-2150-2ABC-AE7E12CE94D7}"/>
          </ac:picMkLst>
        </pc:picChg>
        <pc:picChg chg="add del">
          <ac:chgData name="Marco A Castillon Meneses" userId="4eb709779cafbc53" providerId="LiveId" clId="{06E96FEF-F311-3B41-8026-CABC03CC6432}" dt="2023-09-06T17:34:00.447" v="18" actId="26606"/>
          <ac:picMkLst>
            <pc:docMk/>
            <pc:sldMk cId="3400701554" sldId="392"/>
            <ac:picMk id="9" creationId="{36C87259-F1B3-BFDF-A2F5-2BCA5D9362C8}"/>
          </ac:picMkLst>
        </pc:picChg>
        <pc:picChg chg="add del">
          <ac:chgData name="Marco A Castillon Meneses" userId="4eb709779cafbc53" providerId="LiveId" clId="{06E96FEF-F311-3B41-8026-CABC03CC6432}" dt="2023-09-06T17:33:50.037" v="14" actId="26606"/>
          <ac:picMkLst>
            <pc:docMk/>
            <pc:sldMk cId="3400701554" sldId="392"/>
            <ac:picMk id="16" creationId="{A5B0DEF5-DC08-0B31-AB21-423DAE1B1995}"/>
          </ac:picMkLst>
        </pc:picChg>
        <pc:picChg chg="add del">
          <ac:chgData name="Marco A Castillon Meneses" userId="4eb709779cafbc53" providerId="LiveId" clId="{06E96FEF-F311-3B41-8026-CABC03CC6432}" dt="2023-09-06T17:33:53.896" v="16" actId="26606"/>
          <ac:picMkLst>
            <pc:docMk/>
            <pc:sldMk cId="3400701554" sldId="392"/>
            <ac:picMk id="20" creationId="{6AA4C601-1C85-8CB7-3AB7-1CF3A05E8A24}"/>
          </ac:picMkLst>
        </pc:picChg>
        <pc:picChg chg="add del">
          <ac:chgData name="Marco A Castillon Meneses" userId="4eb709779cafbc53" providerId="LiveId" clId="{06E96FEF-F311-3B41-8026-CABC03CC6432}" dt="2023-09-06T17:34:20.703" v="20" actId="26606"/>
          <ac:picMkLst>
            <pc:docMk/>
            <pc:sldMk cId="3400701554" sldId="392"/>
            <ac:picMk id="27" creationId="{58AE5B75-6A62-CA5D-B72E-D3DB768951CC}"/>
          </ac:picMkLst>
        </pc:picChg>
        <pc:picChg chg="add del">
          <ac:chgData name="Marco A Castillon Meneses" userId="4eb709779cafbc53" providerId="LiveId" clId="{06E96FEF-F311-3B41-8026-CABC03CC6432}" dt="2023-09-06T17:34:29.171" v="22" actId="26606"/>
          <ac:picMkLst>
            <pc:docMk/>
            <pc:sldMk cId="3400701554" sldId="392"/>
            <ac:picMk id="32" creationId="{8D92E86A-F8A9-0C51-CDC3-A60A1558B9BC}"/>
          </ac:picMkLst>
        </pc:picChg>
        <pc:picChg chg="add del">
          <ac:chgData name="Marco A Castillon Meneses" userId="4eb709779cafbc53" providerId="LiveId" clId="{06E96FEF-F311-3B41-8026-CABC03CC6432}" dt="2023-09-06T17:34:36.454" v="24" actId="26606"/>
          <ac:picMkLst>
            <pc:docMk/>
            <pc:sldMk cId="3400701554" sldId="392"/>
            <ac:picMk id="36" creationId="{593F0DE8-7003-EBFB-7CFA-7CA57808B7B6}"/>
          </ac:picMkLst>
        </pc:picChg>
        <pc:picChg chg="add del">
          <ac:chgData name="Marco A Castillon Meneses" userId="4eb709779cafbc53" providerId="LiveId" clId="{06E96FEF-F311-3B41-8026-CABC03CC6432}" dt="2023-09-06T17:34:48.263" v="26" actId="26606"/>
          <ac:picMkLst>
            <pc:docMk/>
            <pc:sldMk cId="3400701554" sldId="392"/>
            <ac:picMk id="41" creationId="{28EC5578-BF3F-0CFC-8157-E62ADD2842A0}"/>
          </ac:picMkLst>
        </pc:picChg>
        <pc:picChg chg="add del">
          <ac:chgData name="Marco A Castillon Meneses" userId="4eb709779cafbc53" providerId="LiveId" clId="{06E96FEF-F311-3B41-8026-CABC03CC6432}" dt="2023-09-06T17:34:55.455" v="28" actId="26606"/>
          <ac:picMkLst>
            <pc:docMk/>
            <pc:sldMk cId="3400701554" sldId="392"/>
            <ac:picMk id="44" creationId="{58AE5B75-6A62-CA5D-B72E-D3DB768951CC}"/>
          </ac:picMkLst>
        </pc:picChg>
        <pc:picChg chg="add">
          <ac:chgData name="Marco A Castillon Meneses" userId="4eb709779cafbc53" providerId="LiveId" clId="{06E96FEF-F311-3B41-8026-CABC03CC6432}" dt="2023-09-06T17:34:55.486" v="29" actId="26606"/>
          <ac:picMkLst>
            <pc:docMk/>
            <pc:sldMk cId="3400701554" sldId="392"/>
            <ac:picMk id="48" creationId="{95F61F18-2013-04EA-D0EE-206D5543AC05}"/>
          </ac:picMkLst>
        </pc:picChg>
      </pc:sldChg>
      <pc:sldChg chg="modSp mod">
        <pc:chgData name="Marco A Castillon Meneses" userId="4eb709779cafbc53" providerId="LiveId" clId="{06E96FEF-F311-3B41-8026-CABC03CC6432}" dt="2023-09-06T17:33:19.408" v="9" actId="403"/>
        <pc:sldMkLst>
          <pc:docMk/>
          <pc:sldMk cId="2964911484" sldId="393"/>
        </pc:sldMkLst>
        <pc:spChg chg="mod">
          <ac:chgData name="Marco A Castillon Meneses" userId="4eb709779cafbc53" providerId="LiveId" clId="{06E96FEF-F311-3B41-8026-CABC03CC6432}" dt="2023-09-06T17:33:19.408" v="9" actId="403"/>
          <ac:spMkLst>
            <pc:docMk/>
            <pc:sldMk cId="2964911484" sldId="393"/>
            <ac:spMk id="3" creationId="{0F77234C-13E3-7FA8-D01B-6DFEFCA53E92}"/>
          </ac:spMkLst>
        </pc:spChg>
      </pc:sldChg>
      <pc:sldChg chg="modSp mod">
        <pc:chgData name="Marco A Castillon Meneses" userId="4eb709779cafbc53" providerId="LiveId" clId="{06E96FEF-F311-3B41-8026-CABC03CC6432}" dt="2023-09-06T17:32:57.119" v="7" actId="207"/>
        <pc:sldMkLst>
          <pc:docMk/>
          <pc:sldMk cId="1424305732" sldId="394"/>
        </pc:sldMkLst>
        <pc:spChg chg="mod">
          <ac:chgData name="Marco A Castillon Meneses" userId="4eb709779cafbc53" providerId="LiveId" clId="{06E96FEF-F311-3B41-8026-CABC03CC6432}" dt="2023-09-06T17:32:57.119" v="7" actId="207"/>
          <ac:spMkLst>
            <pc:docMk/>
            <pc:sldMk cId="1424305732" sldId="394"/>
            <ac:spMk id="3" creationId="{781C3FB6-A329-906F-821C-83063E2DEC78}"/>
          </ac:spMkLst>
        </pc:spChg>
      </pc:sldChg>
    </pc:docChg>
  </pc:docChgLst>
  <pc:docChgLst>
    <pc:chgData name="Marco A Castillon Meneses" userId="4eb709779cafbc53" providerId="LiveId" clId="{FDCA8AA5-A7CB-4E8B-AAAB-1D75A792ADC4}"/>
    <pc:docChg chg="undo custSel addSld delSld modSld">
      <pc:chgData name="Marco A Castillon Meneses" userId="4eb709779cafbc53" providerId="LiveId" clId="{FDCA8AA5-A7CB-4E8B-AAAB-1D75A792ADC4}" dt="2023-09-12T22:22:28.321" v="3" actId="47"/>
      <pc:docMkLst>
        <pc:docMk/>
      </pc:docMkLst>
      <pc:sldChg chg="add del">
        <pc:chgData name="Marco A Castillon Meneses" userId="4eb709779cafbc53" providerId="LiveId" clId="{FDCA8AA5-A7CB-4E8B-AAAB-1D75A792ADC4}" dt="2023-09-12T22:22:28.321" v="3" actId="47"/>
        <pc:sldMkLst>
          <pc:docMk/>
          <pc:sldMk cId="1883296580" sldId="391"/>
        </pc:sldMkLst>
      </pc:sldChg>
      <pc:sldChg chg="add del">
        <pc:chgData name="Marco A Castillon Meneses" userId="4eb709779cafbc53" providerId="LiveId" clId="{FDCA8AA5-A7CB-4E8B-AAAB-1D75A792ADC4}" dt="2023-09-12T22:22:28.321" v="3" actId="47"/>
        <pc:sldMkLst>
          <pc:docMk/>
          <pc:sldMk cId="3400701554" sldId="392"/>
        </pc:sldMkLst>
      </pc:sldChg>
      <pc:sldChg chg="add del">
        <pc:chgData name="Marco A Castillon Meneses" userId="4eb709779cafbc53" providerId="LiveId" clId="{FDCA8AA5-A7CB-4E8B-AAAB-1D75A792ADC4}" dt="2023-09-12T22:22:28.321" v="3" actId="47"/>
        <pc:sldMkLst>
          <pc:docMk/>
          <pc:sldMk cId="2964911484" sldId="393"/>
        </pc:sldMkLst>
      </pc:sldChg>
      <pc:sldChg chg="add del">
        <pc:chgData name="Marco A Castillon Meneses" userId="4eb709779cafbc53" providerId="LiveId" clId="{FDCA8AA5-A7CB-4E8B-AAAB-1D75A792ADC4}" dt="2023-09-12T22:22:28.321" v="3" actId="47"/>
        <pc:sldMkLst>
          <pc:docMk/>
          <pc:sldMk cId="1424305732" sldId="394"/>
        </pc:sldMkLst>
      </pc:sldChg>
      <pc:sldChg chg="add del">
        <pc:chgData name="Marco A Castillon Meneses" userId="4eb709779cafbc53" providerId="LiveId" clId="{FDCA8AA5-A7CB-4E8B-AAAB-1D75A792ADC4}" dt="2023-09-12T22:22:28.321" v="3" actId="47"/>
        <pc:sldMkLst>
          <pc:docMk/>
          <pc:sldMk cId="3652806552" sldId="395"/>
        </pc:sldMkLst>
      </pc:sldChg>
      <pc:sldChg chg="add del">
        <pc:chgData name="Marco A Castillon Meneses" userId="4eb709779cafbc53" providerId="LiveId" clId="{FDCA8AA5-A7CB-4E8B-AAAB-1D75A792ADC4}" dt="2023-09-12T22:22:28.321" v="3" actId="47"/>
        <pc:sldMkLst>
          <pc:docMk/>
          <pc:sldMk cId="1979186530" sldId="396"/>
        </pc:sldMkLst>
      </pc:sldChg>
      <pc:sldChg chg="add del">
        <pc:chgData name="Marco A Castillon Meneses" userId="4eb709779cafbc53" providerId="LiveId" clId="{FDCA8AA5-A7CB-4E8B-AAAB-1D75A792ADC4}" dt="2023-09-12T22:22:28.321" v="3" actId="47"/>
        <pc:sldMkLst>
          <pc:docMk/>
          <pc:sldMk cId="802880623" sldId="397"/>
        </pc:sldMkLst>
      </pc:sldChg>
      <pc:sldChg chg="add del">
        <pc:chgData name="Marco A Castillon Meneses" userId="4eb709779cafbc53" providerId="LiveId" clId="{FDCA8AA5-A7CB-4E8B-AAAB-1D75A792ADC4}" dt="2023-09-12T22:22:28.321" v="3" actId="47"/>
        <pc:sldMkLst>
          <pc:docMk/>
          <pc:sldMk cId="1159846278" sldId="398"/>
        </pc:sldMkLst>
      </pc:sldChg>
      <pc:sldChg chg="del">
        <pc:chgData name="Marco A Castillon Meneses" userId="4eb709779cafbc53" providerId="LiveId" clId="{FDCA8AA5-A7CB-4E8B-AAAB-1D75A792ADC4}" dt="2023-09-12T22:22:14.949" v="1"/>
        <pc:sldMkLst>
          <pc:docMk/>
          <pc:sldMk cId="1883296580" sldId="414"/>
        </pc:sldMkLst>
      </pc:sldChg>
      <pc:sldChg chg="del">
        <pc:chgData name="Marco A Castillon Meneses" userId="4eb709779cafbc53" providerId="LiveId" clId="{FDCA8AA5-A7CB-4E8B-AAAB-1D75A792ADC4}" dt="2023-09-12T22:22:14.949" v="1"/>
        <pc:sldMkLst>
          <pc:docMk/>
          <pc:sldMk cId="3400701554" sldId="415"/>
        </pc:sldMkLst>
      </pc:sldChg>
      <pc:sldChg chg="del">
        <pc:chgData name="Marco A Castillon Meneses" userId="4eb709779cafbc53" providerId="LiveId" clId="{FDCA8AA5-A7CB-4E8B-AAAB-1D75A792ADC4}" dt="2023-09-12T22:22:14.949" v="1"/>
        <pc:sldMkLst>
          <pc:docMk/>
          <pc:sldMk cId="455407493" sldId="425"/>
        </pc:sldMkLst>
      </pc:sldChg>
      <pc:sldChg chg="del">
        <pc:chgData name="Marco A Castillon Meneses" userId="4eb709779cafbc53" providerId="LiveId" clId="{FDCA8AA5-A7CB-4E8B-AAAB-1D75A792ADC4}" dt="2023-09-12T22:22:14.949" v="1"/>
        <pc:sldMkLst>
          <pc:docMk/>
          <pc:sldMk cId="3437289120" sldId="426"/>
        </pc:sldMkLst>
      </pc:sldChg>
      <pc:sldChg chg="del">
        <pc:chgData name="Marco A Castillon Meneses" userId="4eb709779cafbc53" providerId="LiveId" clId="{FDCA8AA5-A7CB-4E8B-AAAB-1D75A792ADC4}" dt="2023-09-12T22:22:14.949" v="1"/>
        <pc:sldMkLst>
          <pc:docMk/>
          <pc:sldMk cId="2893634381" sldId="427"/>
        </pc:sldMkLst>
      </pc:sldChg>
      <pc:sldChg chg="del">
        <pc:chgData name="Marco A Castillon Meneses" userId="4eb709779cafbc53" providerId="LiveId" clId="{FDCA8AA5-A7CB-4E8B-AAAB-1D75A792ADC4}" dt="2023-09-12T22:22:14.949" v="1"/>
        <pc:sldMkLst>
          <pc:docMk/>
          <pc:sldMk cId="2477503381" sldId="428"/>
        </pc:sldMkLst>
      </pc:sldChg>
      <pc:sldChg chg="del">
        <pc:chgData name="Marco A Castillon Meneses" userId="4eb709779cafbc53" providerId="LiveId" clId="{FDCA8AA5-A7CB-4E8B-AAAB-1D75A792ADC4}" dt="2023-09-12T22:22:14.949" v="1"/>
        <pc:sldMkLst>
          <pc:docMk/>
          <pc:sldMk cId="343052944" sldId="429"/>
        </pc:sldMkLst>
      </pc:sldChg>
      <pc:sldChg chg="del">
        <pc:chgData name="Marco A Castillon Meneses" userId="4eb709779cafbc53" providerId="LiveId" clId="{FDCA8AA5-A7CB-4E8B-AAAB-1D75A792ADC4}" dt="2023-09-12T22:22:14.949" v="1"/>
        <pc:sldMkLst>
          <pc:docMk/>
          <pc:sldMk cId="942112281" sldId="430"/>
        </pc:sldMkLst>
      </pc:sldChg>
    </pc:docChg>
  </pc:docChgLst>
  <pc:docChgLst>
    <pc:chgData name="Marco A Castillon Meneses" userId="4eb709779cafbc53" providerId="LiveId" clId="{18D5EACC-3E81-4CB8-946B-690DDD5DE20C}"/>
    <pc:docChg chg="custSel modSld">
      <pc:chgData name="Marco A Castillon Meneses" userId="4eb709779cafbc53" providerId="LiveId" clId="{18D5EACC-3E81-4CB8-946B-690DDD5DE20C}" dt="2023-09-05T23:03:23.106" v="0" actId="313"/>
      <pc:docMkLst>
        <pc:docMk/>
      </pc:docMkLst>
      <pc:sldChg chg="modSp mod">
        <pc:chgData name="Marco A Castillon Meneses" userId="4eb709779cafbc53" providerId="LiveId" clId="{18D5EACC-3E81-4CB8-946B-690DDD5DE20C}" dt="2023-09-05T23:03:23.106" v="0" actId="313"/>
        <pc:sldMkLst>
          <pc:docMk/>
          <pc:sldMk cId="1684993911" sldId="407"/>
        </pc:sldMkLst>
        <pc:spChg chg="mod">
          <ac:chgData name="Marco A Castillon Meneses" userId="4eb709779cafbc53" providerId="LiveId" clId="{18D5EACC-3E81-4CB8-946B-690DDD5DE20C}" dt="2023-09-05T23:03:23.106" v="0" actId="313"/>
          <ac:spMkLst>
            <pc:docMk/>
            <pc:sldMk cId="1684993911" sldId="407"/>
            <ac:spMk id="3" creationId="{A491A7D0-1BE1-0495-784C-6B51A9FDFF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A74E3-8751-43C4-947C-27B66C18F491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862A3-B687-4217-AF1D-6E0135F02C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47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360BF0-7FFF-6F4D-A228-69EB840CFEF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32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5E12D-C97D-4A13-A648-0C79E9F4F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536A21-144A-4A29-BE27-CF79429B9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5DB94-EE24-4272-A5B5-DCF2FBFD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51E768-C585-454D-9939-831C754B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2AB24-16BD-47EC-AD78-A4AC846C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48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1EDED-B9FD-4117-B645-FA5793E1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D9DAA5-59CC-490E-953D-E3843DC4B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9241FD-3A33-4914-BCFE-0F4242F3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6E578-E231-4851-B90E-7D563340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40A00-9B74-4101-A057-F5BA21C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93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D002FA-21E5-49BF-A168-1A8A319DF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BA15F-4FCF-4AD5-A033-C22F2D45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34BA50-4FFA-4189-A0AA-AF2F6B5F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E93B7-DC41-43F9-B57E-34D3CFCE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480D6-03CD-4CBE-8DFB-AADFCD74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22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60E12-3461-4C8D-84AD-403A350A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4E4C91-8574-468D-A8FD-CB5415F27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1AC44-C3E4-4D82-8C6D-2784B7F0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65792-5A97-4146-B16F-DFAA0FAE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A5C68-5EEE-4A4E-A9F9-251F3611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416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767D0-C632-4FBE-8D6D-7C6DB995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060B86-9E71-4298-84CF-088169B73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F64B3-7709-41AB-A381-E4DEFE9F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FC06D-B42A-4196-97B7-1B82E11B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DC066-DC3B-4505-827B-54CB96C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65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EB54B-C8AB-4EFE-8D6B-1BFC1EF6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044956-9D59-46DE-8BBD-E19F6D6B7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DFDF5A-952F-4E9D-B2EB-0E933A51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A3E53-E56E-4642-B23B-C6932225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380DF6-B1CE-4107-9743-71F15A0F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4BB0-A434-4838-ACC9-6D4F3F4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875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1B510-DFA7-443A-A94B-DCF947C0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E0F967-721A-484A-A4DD-C3EB72194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0AFC1-FD7C-4046-AB25-4A1E9FBA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654A2B-E4D9-48A0-BA24-9F683F80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D01375-1C80-4FDF-90C0-D7BFC999D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BE305-0F6A-41FE-9DCA-4875877E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6AF683-0AEB-4AE8-8F5D-2080C44E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4C3E4A-D98F-45AC-BB14-4E5D12C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21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C0E68-9E01-4701-9ACC-AD300B64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394203-3549-41D3-B0E3-68E03E75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16E600-9072-4F8D-B6A8-33CD7C7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BFEED-47A2-4DCA-A6D0-53920D27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068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5C6093-D9A7-421B-B673-C27E46D3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518BE3-1267-433D-B88D-361DF80F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867A3B-84B4-4FD8-9863-AE624704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77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C3CF-B2AC-4904-A494-E4DE996F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18DED-34DC-4A87-8DEB-654F1CF8B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26E4BC-89B0-482B-A3CE-C1B770134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C3221E-F230-43FD-8BC5-8FC70887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1B45FF-6A28-4B05-B4BE-8DCD6B35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3475C-7811-42C8-8126-85BC9678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066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E8B98-E9C7-43A8-9EE5-721CFA77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1AFACE-94AA-43B9-B31E-822120D85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98108E-BF9D-4A3E-A9DE-E1F5B599F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AB3F02-1044-4253-B296-7E158D5E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ADCD8-B068-4C23-8BB5-0B41B092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4E0CDC-A740-488A-8D67-376F66CB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84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12B83D-EADE-4B84-A906-1B282034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D67E8-D96D-4A20-8D9A-01742F728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C4369-E351-47CC-ACC7-08685DB44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FEA8C-DC15-48B4-A9A0-CC0BF39E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0877B-ECB8-4817-BF10-463604B2D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44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5C9D73-165A-34AD-257E-40CF7078733B}"/>
              </a:ext>
            </a:extLst>
          </p:cNvPr>
          <p:cNvSpPr txBox="1"/>
          <p:nvPr/>
        </p:nvSpPr>
        <p:spPr>
          <a:xfrm>
            <a:off x="3764304" y="1315537"/>
            <a:ext cx="3257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Decanal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71ADF1-7E01-B49D-D81D-5D9FFD2E69F9}"/>
              </a:ext>
            </a:extLst>
          </p:cNvPr>
          <p:cNvSpPr txBox="1"/>
          <p:nvPr/>
        </p:nvSpPr>
        <p:spPr>
          <a:xfrm>
            <a:off x="5708430" y="2285032"/>
            <a:ext cx="3435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Rumbo a 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6CDE64-8FAB-2D2E-B900-0B120F73BAF4}"/>
              </a:ext>
            </a:extLst>
          </p:cNvPr>
          <p:cNvSpPr txBox="1"/>
          <p:nvPr/>
        </p:nvSpPr>
        <p:spPr>
          <a:xfrm>
            <a:off x="3999418" y="3020620"/>
            <a:ext cx="80371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XVI Asamblea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Diocesana de Pastoral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EEF85C-189D-FBD3-10B4-3DC3B7233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3" y="1303004"/>
            <a:ext cx="2400299" cy="42629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3DF069-F3B1-F2FA-6ED9-FF8F5299536F}"/>
              </a:ext>
            </a:extLst>
          </p:cNvPr>
          <p:cNvSpPr txBox="1"/>
          <p:nvPr/>
        </p:nvSpPr>
        <p:spPr>
          <a:xfrm>
            <a:off x="3101787" y="887506"/>
            <a:ext cx="5213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anose="04040605051002020D02" pitchFamily="82" charset="0"/>
                <a:ea typeface="+mn-ea"/>
                <a:cs typeface="+mn-cs"/>
              </a:rPr>
              <a:t>Instrumento de trabajo</a:t>
            </a:r>
          </a:p>
        </p:txBody>
      </p:sp>
    </p:spTree>
    <p:extLst>
      <p:ext uri="{BB962C8B-B14F-4D97-AF65-F5344CB8AC3E}">
        <p14:creationId xmlns:p14="http://schemas.microsoft.com/office/powerpoint/2010/main" val="71290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19D134-6C23-940D-F958-13280650FDA8}"/>
              </a:ext>
            </a:extLst>
          </p:cNvPr>
          <p:cNvSpPr txBox="1"/>
          <p:nvPr/>
        </p:nvSpPr>
        <p:spPr>
          <a:xfrm>
            <a:off x="2476347" y="2076143"/>
            <a:ext cx="9825487" cy="196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PROCESO PASTORAL DIOCESANO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33655" marR="31750" lvl="0" indent="-635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Segunda etapa: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La Comunidad Decanal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AÑO PASTORAL 2023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E39776-6AED-8468-45E6-D77ABB722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0" y="1021808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4843C02-CA90-E9D6-A2E5-75CE296B3384}"/>
              </a:ext>
            </a:extLst>
          </p:cNvPr>
          <p:cNvSpPr txBox="1"/>
          <p:nvPr/>
        </p:nvSpPr>
        <p:spPr>
          <a:xfrm>
            <a:off x="0" y="699990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</a:t>
            </a:r>
            <a:r>
              <a:rPr kumimoji="0" lang="es-MX" sz="28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OBJETIVO GENERAL: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FAACA8-B1AD-DEB5-D559-907098603E76}"/>
              </a:ext>
            </a:extLst>
          </p:cNvPr>
          <p:cNvSpPr txBox="1"/>
          <p:nvPr/>
        </p:nvSpPr>
        <p:spPr>
          <a:xfrm>
            <a:off x="1422399" y="2147747"/>
            <a:ext cx="98736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Fortalecer la instancia decanal a través de la participación, organización, compromiso y solidaridad pastoral entre las parroquias, instituciones y personas que integran cada decanato, a fin de hacer más creíble, atractivo y eficaz el Evangelio que nos ha sido confiado como Arquidiócesis de Hermosillo.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E67C052-29F2-90E2-FA80-6120218255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070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77234C-13E3-7FA8-D01B-6DFEFCA53E92}"/>
              </a:ext>
            </a:extLst>
          </p:cNvPr>
          <p:cNvSpPr txBox="1"/>
          <p:nvPr/>
        </p:nvSpPr>
        <p:spPr>
          <a:xfrm>
            <a:off x="0" y="613914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EJE TRANSVERSAL: La sinodalidad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28AFB2-E280-2955-D508-90C53315A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09" y="2413338"/>
            <a:ext cx="93379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Expresada con las actitudes de diálogo y escucha, solidaridad y subsidiariedad, inclusión y tolerancia, humildad y caridad, apertura y corresponsabilidad, cercanía y unidad, sensibilidad y congruencia, presencia afectiva y efectiva, sentido de pertenencia y </a:t>
            </a:r>
            <a:r>
              <a:rPr kumimoji="0" lang="es-MX" altLang="es-MX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diocesaneidad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renovación y esperanza, entre otras.</a:t>
            </a:r>
            <a:endParaRPr kumimoji="0" lang="es-MX" altLang="es-MX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0848B0-DFC0-D60E-3D97-F4E9FA518A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491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293091" y="1912432"/>
            <a:ext cx="9023927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l.- Consolidar la instancia decanal, favoreciendo las estructuras, la organización, la comunicación efectiva y los servicios pastorales solidarios, propios del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¿Está integrada la representación del equipo base decanal?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decanal en el año pastoral? ¿Se calendariza?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sacerdotal en el año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1E75EB-69BC-8970-7DC4-394E1F0F6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24305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3950D6A-E490-299C-2BDE-9CE93D68DF81}"/>
              </a:ext>
            </a:extLst>
          </p:cNvPr>
          <p:cNvSpPr txBox="1"/>
          <p:nvPr/>
        </p:nvSpPr>
        <p:spPr>
          <a:xfrm>
            <a:off x="857814" y="1371106"/>
            <a:ext cx="1072341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2.- Seguir fortaleciendo desde el decanato las estructuras, la organización y los servicios pastorales de cada una de las comunidades parroquiales, en especial: los Consejos, la sectorización, el Plan pastoral, la formación integral (gradual y procesual), y las acciones de la pastoral profética, litúrgica y social.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Parroquial de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de asuntos económicos Parroquial?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tiene la sectorización del Proceso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Parroquias o Equivalentes tienen el Plan Parroquial de Pastoral actualizado?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¿Qué proceso de Formación Integral se desarrollan en las Parroquias?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¿Menciona las principales acciones que se han realizado en las Parroquias desde las Pastorales Profética Litúrgica y Social?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EDB930F-9E5C-A36B-DDDD-2C52D13A48D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B9E65E3-7589-DAAF-7EBE-EE393904A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EA86402-B067-C1D5-197D-F432D01CAE0E}"/>
              </a:ext>
            </a:extLst>
          </p:cNvPr>
          <p:cNvSpPr txBox="1"/>
          <p:nvPr/>
        </p:nvSpPr>
        <p:spPr>
          <a:xfrm>
            <a:off x="895927" y="1665354"/>
            <a:ext cx="10400145" cy="253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3.- Fortalecer desde el decanato en todas las parroquias, especialmente en los agentes de pastoral (laicos, consagrados, ministros ordenados), una sólida espiritualidad, a partir de una auténtica conversión personal y pastoral.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acciones, que se han realizan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dificultades que se han presentado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0C1B5EE-EE09-2FCD-0A72-982D33ACC32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4BB458-F8AC-371F-C322-CB0DEBCDE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7918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B1ADA2-AD60-9617-7C2D-7800ADF71EF6}"/>
              </a:ext>
            </a:extLst>
          </p:cNvPr>
          <p:cNvSpPr txBox="1"/>
          <p:nvPr/>
        </p:nvSpPr>
        <p:spPr>
          <a:xfrm>
            <a:off x="528790" y="1900747"/>
            <a:ext cx="10825018" cy="290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4.- Promover, apoyar y acompañar, desde el decanato, en todas las parroquias, la Pastoral de adolescentes y jóvenes, tanto las agrupaciones o movimientos parroquiales, como también los de carácter diocesano.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que se realizan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presentan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D2C8AB1-4D78-4058-8EF5-F89800A64EA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75BBE4-6480-881B-0713-CF2E95B6F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0288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ECA454-CAB0-FD5F-B00A-0A12DCF7C9A5}"/>
              </a:ext>
            </a:extLst>
          </p:cNvPr>
          <p:cNvSpPr txBox="1"/>
          <p:nvPr/>
        </p:nvSpPr>
        <p:spPr>
          <a:xfrm>
            <a:off x="942109" y="1641418"/>
            <a:ext cx="10307782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5.- Impulsar, reorganizar y dinamizar, desde el decanato, la misión permanente, anunciando el kerigma a los alejados, a través de equipos misioneros parroquiales integrados por jóvenes y adultos que se hagan presentes en los diversos sectores, centros, y barrios de las parroquias.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han presentado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FD44A1-3690-B39F-7E47-37E05EE1AE7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BC4DAA-84A5-C7F7-E8A5-FEEA2C81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59846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TERCER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</p:spTree>
    <p:extLst>
      <p:ext uri="{BB962C8B-B14F-4D97-AF65-F5344CB8AC3E}">
        <p14:creationId xmlns:p14="http://schemas.microsoft.com/office/powerpoint/2010/main" val="2483746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584036" y="2464882"/>
            <a:ext cx="9023927" cy="2835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 propósito de valorar el trabajo del Decano, los invitamos a la relectura de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Manual de 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expedido el 13 de diciembre del 2018, por el Señor Arzobispo Ruy Rendon Leal, que considera la Misión del decano, consiste en promover y fomentar en el decanato: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48C4C6-2C29-8695-9444-85387350B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0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7D773AE-0F24-34A9-8080-95E73AE45353}"/>
              </a:ext>
            </a:extLst>
          </p:cNvPr>
          <p:cNvSpPr txBox="1"/>
          <p:nvPr/>
        </p:nvSpPr>
        <p:spPr>
          <a:xfrm>
            <a:off x="3388875" y="660756"/>
            <a:ext cx="811182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finalizar dicha asamblea.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(PRIMER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(SEGUNDO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  <a:endParaRPr kumimoji="0" lang="es-MX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B33704-59D9-BDC0-E2EC-1BD1C80ED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67" y="744717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22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4284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ambiente sacerdotal fraterno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 disciplina al Obispo (Can. 273)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Actitud fraterna y cordial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Obediencia al Obispo y Vicarios Episcopales (Generales, Pastoral etc.)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Respetosa preocupación por la salud física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Coherencia en estilo de vida y atención a sacerdotes enfermos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Asistencia a Asambleas, encuentros, retiros etc.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A16B77-6793-B1B0-4EA9-1C68DB1A05CD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F25EF9F-0901-1F9E-9803-23D10271BA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289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289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supervisión administrativa eficiente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Recepción del archivo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proteger y conservar los libros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 bienes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las colectas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a sacerdotes enfermos o fallecidos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893E76-1974-9FA6-1661-869A7339D260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370263-4C29-8200-921B-87921A1332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3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3812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Un dinamismo Pastoral organizado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y coordinar la organización y actividad Pastoral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 formativos y misioneros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personas, grupos y movimientos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Desafíos pastorales de comisiones y dimensiones pastorales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trabajo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Visita a las Parroquias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94A454-E173-A453-77EA-74BAF1408AD8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71EEA9-8039-D6E6-B430-902D3D58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03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C2F5BF-03F8-6E2C-D2B7-572592CB945F}"/>
              </a:ext>
            </a:extLst>
          </p:cNvPr>
          <p:cNvSpPr txBox="1"/>
          <p:nvPr/>
        </p:nvSpPr>
        <p:spPr>
          <a:xfrm>
            <a:off x="1004887" y="1995301"/>
            <a:ext cx="10182225" cy="3296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base a lo anterior y considerando que está por concluir el periodo  de su responsabilidad como decanos solicitamos que  con la ayuda de su equipo base decanal un discernimiento respetuoso y sinodal, para valorar las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sugerir las áreas de oportunidades y acciones concretas para los próximos equipos decanales, respondiendo las siguientes preguntas: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CFCB16-A405-5799-C971-C98211A5E2BE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E9C943-3294-5D38-D630-3D6DBD5161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2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D04C1F-B818-A94D-4FB3-BD8D4944EECD}"/>
              </a:ext>
            </a:extLst>
          </p:cNvPr>
          <p:cNvSpPr txBox="1"/>
          <p:nvPr/>
        </p:nvSpPr>
        <p:spPr>
          <a:xfrm>
            <a:off x="819150" y="1612124"/>
            <a:ext cx="10744200" cy="405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 ha promovido y fomentado el Decano, un ambiente sacerdotal fraterno, una supervisión administrativa eficiente y un dinamismo Pastoral Organizado en el decanato?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áreas de oportunidades tiene el Decano para promover y fomentar en el decanato, un ambiente sacerdotal fraterno, una supervisión administrativa eficiente y un dinamismo Pastoral Organizado?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requieren realizar el Decano para promover y fomentar en el decanato, un ambiente sacerdotal fraterno, una supervisión administrativa eficiente y un dinamismo Pastoral Organizado?</a:t>
            </a: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1A82F5-7614-845A-D95C-DCA0432D4F07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C49D9EF-9C8F-5BE3-7850-79232564BB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2F041AA-6BF5-2A7B-866C-EAB0FC726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" y="-216131"/>
            <a:ext cx="12171218" cy="73027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28AE5AC-0286-4DC6-A6B0-FB194FCA085B}"/>
              </a:ext>
            </a:extLst>
          </p:cNvPr>
          <p:cNvSpPr txBox="1"/>
          <p:nvPr/>
        </p:nvSpPr>
        <p:spPr>
          <a:xfrm>
            <a:off x="617748" y="883456"/>
            <a:ext cx="61015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DECANATO VIII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Asunción, Pueblos del río.</a:t>
            </a:r>
          </a:p>
        </p:txBody>
      </p:sp>
    </p:spTree>
    <p:extLst>
      <p:ext uri="{BB962C8B-B14F-4D97-AF65-F5344CB8AC3E}">
        <p14:creationId xmlns:p14="http://schemas.microsoft.com/office/powerpoint/2010/main" val="1651645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34BF4F6-B278-887F-6FA4-2FCEFFA18F62}"/>
              </a:ext>
            </a:extLst>
          </p:cNvPr>
          <p:cNvSpPr txBox="1"/>
          <p:nvPr/>
        </p:nvSpPr>
        <p:spPr>
          <a:xfrm>
            <a:off x="0" y="476105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Sugerencias Metodológicas ​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4707C8-4354-393D-44CC-D99CACFBBAC1}"/>
              </a:ext>
            </a:extLst>
          </p:cNvPr>
          <p:cNvSpPr txBox="1"/>
          <p:nvPr/>
        </p:nvSpPr>
        <p:spPr>
          <a:xfrm>
            <a:off x="1398495" y="1392006"/>
            <a:ext cx="1020590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DURANTE EL ENCUENTRO DECANAL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recomienda una reunión presencial.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Duración estimada del trabajo decanal: 2 horas.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Propiciar un ambiente de sinodalidad.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Equipo base sintetiza las respuestas de los grupos que se formaron y responde los distintos momentos en la plataforma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https://www.vicariadepastoralenhermosillo.org/)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Designar quien presentará las conclusiones decanales en la XVI Asamblea Diocesana de Pastoral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Decano y un Laico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PRIMER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SEGUNDO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7CA2F5EC-A5A1-E93E-E68D-2CA348298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76" y="0"/>
            <a:ext cx="2084970" cy="139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3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PRIMER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072379" y="3964433"/>
            <a:ext cx="62405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</a:t>
            </a:r>
          </a:p>
        </p:txBody>
      </p:sp>
    </p:spTree>
    <p:extLst>
      <p:ext uri="{BB962C8B-B14F-4D97-AF65-F5344CB8AC3E}">
        <p14:creationId xmlns:p14="http://schemas.microsoft.com/office/powerpoint/2010/main" val="386656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CA56BA2C-1613-F732-0F60-9A94D9EC5510}"/>
              </a:ext>
            </a:extLst>
          </p:cNvPr>
          <p:cNvSpPr txBox="1"/>
          <p:nvPr/>
        </p:nvSpPr>
        <p:spPr>
          <a:xfrm>
            <a:off x="847680" y="1530833"/>
            <a:ext cx="103173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Misión Permanente y Vinculación entre Consejo Parroquial y Proyecto Pastoral Parroquial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ECBE2D7-B603-AF9C-2A57-89A8D746F787}"/>
              </a:ext>
            </a:extLst>
          </p:cNvPr>
          <p:cNvSpPr txBox="1"/>
          <p:nvPr/>
        </p:nvSpPr>
        <p:spPr>
          <a:xfrm>
            <a:off x="0" y="24468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7F7BCD6F-3F82-6214-05C6-126BFF9093A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501D803-B86C-BFB4-C40F-A2F46FC8A459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A3259CA0-F826-EBC8-A024-535A54225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210209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571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CA56BA2C-1613-F732-0F60-9A94D9EC5510}"/>
              </a:ext>
            </a:extLst>
          </p:cNvPr>
          <p:cNvSpPr txBox="1"/>
          <p:nvPr/>
        </p:nvSpPr>
        <p:spPr>
          <a:xfrm>
            <a:off x="847680" y="1530833"/>
            <a:ext cx="103173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Bíblica Decanal (Teniendo en cuenta la extensión territorial) y Fortalecer la misión permanente.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ECBE2D7-B603-AF9C-2A57-89A8D746F787}"/>
              </a:ext>
            </a:extLst>
          </p:cNvPr>
          <p:cNvSpPr txBox="1"/>
          <p:nvPr/>
        </p:nvSpPr>
        <p:spPr>
          <a:xfrm>
            <a:off x="0" y="24468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7F7BCD6F-3F82-6214-05C6-126BFF9093A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D41E4BF-3C37-4B4E-648E-5E6BC7BEEE12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3DF1E7CA-5282-B51B-EDC9-741824645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210209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98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CA56BA2C-1613-F732-0F60-9A94D9EC5510}"/>
              </a:ext>
            </a:extLst>
          </p:cNvPr>
          <p:cNvSpPr txBox="1"/>
          <p:nvPr/>
        </p:nvSpPr>
        <p:spPr>
          <a:xfrm>
            <a:off x="847680" y="1530833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3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podemos logar que las comisiones y dimensiones pastorales a nivel diocesano subsidien, en algunos casos, la pastoral de nuestros decanatos y parroquias?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Mencionar 2 sugerencias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y Talleres para los agentes de pastoral. (Ej. Temáticas Metodología de evangelización y Formas de acompañamiento) y Apoyo para retiros espirituales en tiempos litúrgicos importantes.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ECBE2D7-B603-AF9C-2A57-89A8D746F787}"/>
              </a:ext>
            </a:extLst>
          </p:cNvPr>
          <p:cNvSpPr txBox="1"/>
          <p:nvPr/>
        </p:nvSpPr>
        <p:spPr>
          <a:xfrm>
            <a:off x="0" y="24468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7F7BCD6F-3F82-6214-05C6-126BFF9093A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E377A2C-72FB-7819-CE65-BE840D177E96}"/>
              </a:ext>
            </a:extLst>
          </p:cNvPr>
          <p:cNvSpPr txBox="1"/>
          <p:nvPr/>
        </p:nvSpPr>
        <p:spPr>
          <a:xfrm>
            <a:off x="764129" y="2850175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EE346AB3-71A2-7771-E1F2-871F46B2D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38277"/>
              </p:ext>
            </p:extLst>
          </p:nvPr>
        </p:nvGraphicFramePr>
        <p:xfrm>
          <a:off x="1773457" y="3577599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2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SEGUNDO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EVALUAR PROPIAMENTE LAS PRIORIDADES 2023</a:t>
            </a:r>
          </a:p>
        </p:txBody>
      </p:sp>
    </p:spTree>
    <p:extLst>
      <p:ext uri="{BB962C8B-B14F-4D97-AF65-F5344CB8AC3E}">
        <p14:creationId xmlns:p14="http://schemas.microsoft.com/office/powerpoint/2010/main" val="14599810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1603</Words>
  <Application>Microsoft Office PowerPoint</Application>
  <PresentationFormat>Panorámica</PresentationFormat>
  <Paragraphs>169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Aharoni</vt:lpstr>
      <vt:lpstr>Arial</vt:lpstr>
      <vt:lpstr>Arial Black</vt:lpstr>
      <vt:lpstr>Arial Narrow</vt:lpstr>
      <vt:lpstr>Calibri</vt:lpstr>
      <vt:lpstr>Calibri Light</vt:lpstr>
      <vt:lpstr>Gabriola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Castillon Meneses</dc:creator>
  <cp:lastModifiedBy>Marco A Castillon Meneses</cp:lastModifiedBy>
  <cp:revision>2</cp:revision>
  <dcterms:created xsi:type="dcterms:W3CDTF">2023-09-05T23:01:13Z</dcterms:created>
  <dcterms:modified xsi:type="dcterms:W3CDTF">2023-09-22T21:26:29Z</dcterms:modified>
</cp:coreProperties>
</file>